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2"/>
  </p:notesMasterIdLst>
  <p:handoutMasterIdLst>
    <p:handoutMasterId r:id="rId13"/>
  </p:handoutMasterIdLst>
  <p:sldIdLst>
    <p:sldId id="256" r:id="rId3"/>
    <p:sldId id="257" r:id="rId4"/>
    <p:sldId id="258" r:id="rId5"/>
    <p:sldId id="259" r:id="rId6"/>
    <p:sldId id="260" r:id="rId7"/>
    <p:sldId id="261" r:id="rId8"/>
    <p:sldId id="262" r:id="rId9"/>
    <p:sldId id="263" r:id="rId10"/>
    <p:sldId id="264" r:id="rId11"/>
  </p:sldIdLst>
  <p:sldSz cx="9144000" cy="6858000" type="screen4x3"/>
  <p:notesSz cx="7559675" cy="10691813"/>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6" d="100"/>
          <a:sy n="76" d="100"/>
        </p:scale>
        <p:origin x="-1194" y="12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handoutMaster" Target="handoutMasters/handoutMaster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Θέση κεφαλίδας 1"/>
          <p:cNvSpPr txBox="1">
            <a:spLocks noGrp="1"/>
          </p:cNvSpPr>
          <p:nvPr>
            <p:ph type="hdr" sz="quarter"/>
          </p:nvPr>
        </p:nvSpPr>
        <p:spPr>
          <a:xfrm>
            <a:off x="0" y="0"/>
            <a:ext cx="3280680" cy="534240"/>
          </a:xfrm>
          <a:prstGeom prst="rect">
            <a:avLst/>
          </a:prstGeom>
          <a:noFill/>
          <a:ln>
            <a:noFill/>
          </a:ln>
        </p:spPr>
        <p:txBody>
          <a:bodyPr vert="horz" lIns="90000" tIns="45000" rIns="90000" bIns="45000" compatLnSpc="0"/>
          <a:lstStyle/>
          <a:p>
            <a:pPr marL="0" marR="0" lvl="0" indent="0" rtl="0" hangingPunct="0">
              <a:lnSpc>
                <a:spcPct val="100000"/>
              </a:lnSpc>
              <a:spcBef>
                <a:spcPts val="0"/>
              </a:spcBef>
              <a:spcAft>
                <a:spcPts val="0"/>
              </a:spcAft>
              <a:buNone/>
              <a:tabLst/>
              <a:defRPr sz="1400"/>
            </a:pPr>
            <a:endParaRPr lang="el-GR" sz="1400" b="0" i="0" u="none" strike="noStrike" kern="1200">
              <a:ln>
                <a:noFill/>
              </a:ln>
              <a:latin typeface="Arial" pitchFamily="18"/>
              <a:ea typeface="Microsoft YaHei" pitchFamily="2"/>
              <a:cs typeface="Mangal" pitchFamily="2"/>
            </a:endParaRPr>
          </a:p>
        </p:txBody>
      </p:sp>
      <p:sp>
        <p:nvSpPr>
          <p:cNvPr id="3" name="Θέση ημερομηνίας 2"/>
          <p:cNvSpPr txBox="1">
            <a:spLocks noGrp="1"/>
          </p:cNvSpPr>
          <p:nvPr>
            <p:ph type="dt" sz="quarter" idx="1"/>
          </p:nvPr>
        </p:nvSpPr>
        <p:spPr>
          <a:xfrm>
            <a:off x="4278960" y="0"/>
            <a:ext cx="3280680" cy="534240"/>
          </a:xfrm>
          <a:prstGeom prst="rect">
            <a:avLst/>
          </a:prstGeom>
          <a:noFill/>
          <a:ln>
            <a:noFill/>
          </a:ln>
        </p:spPr>
        <p:txBody>
          <a:bodyPr vert="horz" lIns="90000" tIns="45000" rIns="90000" bIns="45000" compatLnSpc="0"/>
          <a:lstStyle/>
          <a:p>
            <a:pPr marL="0" marR="0" lvl="0" indent="0" algn="r" rtl="0" hangingPunct="0">
              <a:lnSpc>
                <a:spcPct val="100000"/>
              </a:lnSpc>
              <a:spcBef>
                <a:spcPts val="0"/>
              </a:spcBef>
              <a:spcAft>
                <a:spcPts val="0"/>
              </a:spcAft>
              <a:buNone/>
              <a:tabLst/>
              <a:defRPr sz="1400"/>
            </a:pPr>
            <a:endParaRPr lang="el-GR" sz="1400" b="0" i="0" u="none" strike="noStrike" kern="1200">
              <a:ln>
                <a:noFill/>
              </a:ln>
              <a:latin typeface="Arial" pitchFamily="18"/>
              <a:ea typeface="Microsoft YaHei" pitchFamily="2"/>
              <a:cs typeface="Mangal" pitchFamily="2"/>
            </a:endParaRPr>
          </a:p>
        </p:txBody>
      </p:sp>
      <p:sp>
        <p:nvSpPr>
          <p:cNvPr id="4" name="Θέση υποσέλιδου 3"/>
          <p:cNvSpPr txBox="1">
            <a:spLocks noGrp="1"/>
          </p:cNvSpPr>
          <p:nvPr>
            <p:ph type="ftr" sz="quarter" idx="2"/>
          </p:nvPr>
        </p:nvSpPr>
        <p:spPr>
          <a:xfrm>
            <a:off x="0" y="10157400"/>
            <a:ext cx="3280680" cy="534240"/>
          </a:xfrm>
          <a:prstGeom prst="rect">
            <a:avLst/>
          </a:prstGeom>
          <a:noFill/>
          <a:ln>
            <a:noFill/>
          </a:ln>
        </p:spPr>
        <p:txBody>
          <a:bodyPr vert="horz" lIns="90000" tIns="45000" rIns="90000" bIns="45000" anchor="b" compatLnSpc="0"/>
          <a:lstStyle/>
          <a:p>
            <a:pPr marL="0" marR="0" lvl="0" indent="0" rtl="0" hangingPunct="0">
              <a:lnSpc>
                <a:spcPct val="100000"/>
              </a:lnSpc>
              <a:spcBef>
                <a:spcPts val="0"/>
              </a:spcBef>
              <a:spcAft>
                <a:spcPts val="0"/>
              </a:spcAft>
              <a:buNone/>
              <a:tabLst/>
              <a:defRPr sz="1400"/>
            </a:pPr>
            <a:endParaRPr lang="el-GR" sz="1400" b="0" i="0" u="none" strike="noStrike" kern="1200">
              <a:ln>
                <a:noFill/>
              </a:ln>
              <a:latin typeface="Arial" pitchFamily="18"/>
              <a:ea typeface="Microsoft YaHei" pitchFamily="2"/>
              <a:cs typeface="Mangal" pitchFamily="2"/>
            </a:endParaRPr>
          </a:p>
        </p:txBody>
      </p:sp>
      <p:sp>
        <p:nvSpPr>
          <p:cNvPr id="5" name="Θέση αριθμού διαφάνειας 4"/>
          <p:cNvSpPr txBox="1">
            <a:spLocks noGrp="1"/>
          </p:cNvSpPr>
          <p:nvPr>
            <p:ph type="sldNum" sz="quarter" idx="3"/>
          </p:nvPr>
        </p:nvSpPr>
        <p:spPr>
          <a:xfrm>
            <a:off x="4278960" y="10157400"/>
            <a:ext cx="3280680" cy="534240"/>
          </a:xfrm>
          <a:prstGeom prst="rect">
            <a:avLst/>
          </a:prstGeom>
          <a:noFill/>
          <a:ln>
            <a:noFill/>
          </a:ln>
        </p:spPr>
        <p:txBody>
          <a:bodyPr vert="horz" lIns="90000" tIns="45000" rIns="90000" bIns="45000" anchor="b" compatLnSpc="0"/>
          <a:lstStyle/>
          <a:p>
            <a:pPr marL="0" marR="0" lvl="0" indent="0" algn="r" rtl="0" hangingPunct="0">
              <a:lnSpc>
                <a:spcPct val="100000"/>
              </a:lnSpc>
              <a:spcBef>
                <a:spcPts val="0"/>
              </a:spcBef>
              <a:spcAft>
                <a:spcPts val="0"/>
              </a:spcAft>
              <a:buNone/>
              <a:tabLst/>
              <a:defRPr sz="1400"/>
            </a:pPr>
            <a:fld id="{A30D5F2F-3803-4DBB-A198-4719D2D695EF}" type="slidenum">
              <a:t>‹#›</a:t>
            </a:fld>
            <a:endParaRPr lang="el-GR" sz="1400" b="0" i="0" u="none" strike="noStrike" kern="1200">
              <a:ln>
                <a:noFill/>
              </a:ln>
              <a:latin typeface="Arial" pitchFamily="18"/>
              <a:ea typeface="Microsoft YaHei" pitchFamily="2"/>
              <a:cs typeface="Mangal" pitchFamily="2"/>
            </a:endParaRPr>
          </a:p>
        </p:txBody>
      </p:sp>
    </p:spTree>
    <p:extLst>
      <p:ext uri="{BB962C8B-B14F-4D97-AF65-F5344CB8AC3E}">
        <p14:creationId xmlns:p14="http://schemas.microsoft.com/office/powerpoint/2010/main" val="156696469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idx="2"/>
          </p:nvPr>
        </p:nvSpPr>
        <p:spPr>
          <a:xfrm>
            <a:off x="1107000" y="812520"/>
            <a:ext cx="5345280" cy="4008959"/>
          </a:xfrm>
          <a:prstGeom prst="rect">
            <a:avLst/>
          </a:prstGeom>
          <a:noFill/>
          <a:ln>
            <a:noFill/>
            <a:prstDash val="solid"/>
          </a:ln>
        </p:spPr>
      </p:sp>
      <p:sp>
        <p:nvSpPr>
          <p:cNvPr id="3" name="Θέση σημειώσεων 2"/>
          <p:cNvSpPr txBox="1">
            <a:spLocks noGrp="1"/>
          </p:cNvSpPr>
          <p:nvPr>
            <p:ph type="body" sz="quarter" idx="3"/>
          </p:nvPr>
        </p:nvSpPr>
        <p:spPr>
          <a:xfrm>
            <a:off x="756000" y="5078520"/>
            <a:ext cx="6047640" cy="4811040"/>
          </a:xfrm>
          <a:prstGeom prst="rect">
            <a:avLst/>
          </a:prstGeom>
          <a:noFill/>
          <a:ln>
            <a:noFill/>
          </a:ln>
        </p:spPr>
        <p:txBody>
          <a:bodyPr lIns="0" tIns="0" rIns="0" bIns="0"/>
          <a:lstStyle/>
          <a:p>
            <a:endParaRPr lang="el-GR"/>
          </a:p>
        </p:txBody>
      </p:sp>
      <p:sp>
        <p:nvSpPr>
          <p:cNvPr id="4" name="Θέση κεφαλίδας 3"/>
          <p:cNvSpPr txBox="1">
            <a:spLocks noGrp="1"/>
          </p:cNvSpPr>
          <p:nvPr>
            <p:ph type="hdr" sz="quarter"/>
          </p:nvPr>
        </p:nvSpPr>
        <p:spPr>
          <a:xfrm>
            <a:off x="0" y="0"/>
            <a:ext cx="3280680" cy="534240"/>
          </a:xfrm>
          <a:prstGeom prst="rect">
            <a:avLst/>
          </a:prstGeom>
          <a:noFill/>
          <a:ln>
            <a:noFill/>
          </a:ln>
        </p:spPr>
        <p:txBody>
          <a:bodyPr lIns="0" tIns="0" rIns="0" bIns="0"/>
          <a:lstStyle>
            <a:lvl1pPr lvl="0" rtl="0" hangingPunct="0">
              <a:buNone/>
              <a:tabLst/>
              <a:defRPr lang="el-GR" sz="1400" kern="1200">
                <a:latin typeface="Times New Roman" pitchFamily="18"/>
                <a:ea typeface="Arial" pitchFamily="2"/>
                <a:cs typeface="Tahoma" pitchFamily="2"/>
              </a:defRPr>
            </a:lvl1pPr>
          </a:lstStyle>
          <a:p>
            <a:pPr lvl="0"/>
            <a:endParaRPr lang="el-GR"/>
          </a:p>
        </p:txBody>
      </p:sp>
      <p:sp>
        <p:nvSpPr>
          <p:cNvPr id="5" name="Θέση ημερομηνίας 4"/>
          <p:cNvSpPr txBox="1">
            <a:spLocks noGrp="1"/>
          </p:cNvSpPr>
          <p:nvPr>
            <p:ph type="dt" idx="1"/>
          </p:nvPr>
        </p:nvSpPr>
        <p:spPr>
          <a:xfrm>
            <a:off x="4278960" y="0"/>
            <a:ext cx="3280680" cy="534240"/>
          </a:xfrm>
          <a:prstGeom prst="rect">
            <a:avLst/>
          </a:prstGeom>
          <a:noFill/>
          <a:ln>
            <a:noFill/>
          </a:ln>
        </p:spPr>
        <p:txBody>
          <a:bodyPr lIns="0" tIns="0" rIns="0" bIns="0"/>
          <a:lstStyle>
            <a:lvl1pPr lvl="0" algn="r" rtl="0" hangingPunct="0">
              <a:buNone/>
              <a:tabLst/>
              <a:defRPr lang="el-GR" sz="1400" kern="1200">
                <a:latin typeface="Times New Roman" pitchFamily="18"/>
                <a:ea typeface="Arial" pitchFamily="2"/>
                <a:cs typeface="Tahoma" pitchFamily="2"/>
              </a:defRPr>
            </a:lvl1pPr>
          </a:lstStyle>
          <a:p>
            <a:pPr lvl="0"/>
            <a:endParaRPr lang="el-GR"/>
          </a:p>
        </p:txBody>
      </p:sp>
      <p:sp>
        <p:nvSpPr>
          <p:cNvPr id="6" name="Θέση υποσέλιδου 5"/>
          <p:cNvSpPr txBox="1">
            <a:spLocks noGrp="1"/>
          </p:cNvSpPr>
          <p:nvPr>
            <p:ph type="ftr" sz="quarter" idx="4"/>
          </p:nvPr>
        </p:nvSpPr>
        <p:spPr>
          <a:xfrm>
            <a:off x="0" y="10157400"/>
            <a:ext cx="3280680" cy="534240"/>
          </a:xfrm>
          <a:prstGeom prst="rect">
            <a:avLst/>
          </a:prstGeom>
          <a:noFill/>
          <a:ln>
            <a:noFill/>
          </a:ln>
        </p:spPr>
        <p:txBody>
          <a:bodyPr lIns="0" tIns="0" rIns="0" bIns="0" anchor="b"/>
          <a:lstStyle>
            <a:lvl1pPr lvl="0" rtl="0" hangingPunct="0">
              <a:buNone/>
              <a:tabLst/>
              <a:defRPr lang="el-GR" sz="1400" kern="1200">
                <a:latin typeface="Times New Roman" pitchFamily="18"/>
                <a:ea typeface="Arial" pitchFamily="2"/>
                <a:cs typeface="Tahoma" pitchFamily="2"/>
              </a:defRPr>
            </a:lvl1pPr>
          </a:lstStyle>
          <a:p>
            <a:pPr lvl="0"/>
            <a:endParaRPr lang="el-GR"/>
          </a:p>
        </p:txBody>
      </p:sp>
      <p:sp>
        <p:nvSpPr>
          <p:cNvPr id="7" name="Θέση αριθμού διαφάνειας 6"/>
          <p:cNvSpPr txBox="1">
            <a:spLocks noGrp="1"/>
          </p:cNvSpPr>
          <p:nvPr>
            <p:ph type="sldNum" sz="quarter" idx="5"/>
          </p:nvPr>
        </p:nvSpPr>
        <p:spPr>
          <a:xfrm>
            <a:off x="4278960" y="10157400"/>
            <a:ext cx="3280680" cy="534240"/>
          </a:xfrm>
          <a:prstGeom prst="rect">
            <a:avLst/>
          </a:prstGeom>
          <a:noFill/>
          <a:ln>
            <a:noFill/>
          </a:ln>
        </p:spPr>
        <p:txBody>
          <a:bodyPr lIns="0" tIns="0" rIns="0" bIns="0" anchor="b"/>
          <a:lstStyle>
            <a:lvl1pPr lvl="0" algn="r" rtl="0" hangingPunct="0">
              <a:buNone/>
              <a:tabLst/>
              <a:defRPr lang="el-GR" sz="1400" kern="1200">
                <a:latin typeface="Times New Roman" pitchFamily="18"/>
                <a:ea typeface="Arial" pitchFamily="2"/>
                <a:cs typeface="Tahoma" pitchFamily="2"/>
              </a:defRPr>
            </a:lvl1pPr>
          </a:lstStyle>
          <a:p>
            <a:pPr lvl="0"/>
            <a:fld id="{700F3EE5-11FC-491F-A6C8-1C1E0FA6F605}" type="slidenum">
              <a:t>‹#›</a:t>
            </a:fld>
            <a:endParaRPr lang="el-GR"/>
          </a:p>
        </p:txBody>
      </p:sp>
    </p:spTree>
    <p:extLst>
      <p:ext uri="{BB962C8B-B14F-4D97-AF65-F5344CB8AC3E}">
        <p14:creationId xmlns:p14="http://schemas.microsoft.com/office/powerpoint/2010/main" val="3097660814"/>
      </p:ext>
    </p:extLst>
  </p:cSld>
  <p:clrMap bg1="lt1" tx1="dk1" bg2="lt2" tx2="dk2" accent1="accent1" accent2="accent2" accent3="accent3" accent4="accent4" accent5="accent5" accent6="accent6" hlink="hlink" folHlink="folHlink"/>
  <p:notesStyle>
    <a:lvl1pPr marL="216000" marR="0" indent="-216000" rtl="0" hangingPunct="0">
      <a:tabLst/>
      <a:defRPr lang="el-GR" sz="2000" b="0" i="0" u="none" strike="noStrike" kern="1200">
        <a:ln>
          <a:noFill/>
        </a:ln>
        <a:latin typeface="Arial" pitchFamily="18"/>
        <a:ea typeface="Microsoft YaHei" pitchFamily="2"/>
        <a:cs typeface="Mangal" pitchFamily="2"/>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noResize="1"/>
          </p:cNvSpPr>
          <p:nvPr>
            <p:ph type="sldImg"/>
          </p:nvPr>
        </p:nvSpPr>
        <p:spPr>
          <a:xfrm>
            <a:off x="1106488" y="812800"/>
            <a:ext cx="5345112" cy="4008438"/>
          </a:xfrm>
          <a:solidFill>
            <a:schemeClr val="accent1"/>
          </a:solidFill>
          <a:ln w="25400">
            <a:solidFill>
              <a:schemeClr val="accent1">
                <a:shade val="50000"/>
              </a:schemeClr>
            </a:solidFill>
            <a:prstDash val="solid"/>
          </a:ln>
        </p:spPr>
      </p:sp>
      <p:sp>
        <p:nvSpPr>
          <p:cNvPr id="3" name="Θέση σημειώσεων 2"/>
          <p:cNvSpPr txBox="1">
            <a:spLocks noGrp="1"/>
          </p:cNvSpPr>
          <p:nvPr>
            <p:ph type="body" sz="quarter" idx="1"/>
          </p:nvPr>
        </p:nvSpPr>
        <p:spPr>
          <a:xfrm>
            <a:off x="756000" y="5078520"/>
            <a:ext cx="6047640" cy="4811400"/>
          </a:xfrm>
        </p:spPr>
        <p:txBody>
          <a:bodyPr/>
          <a:lstStyle/>
          <a:p>
            <a:endParaRPr lang="el-G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noResize="1"/>
          </p:cNvSpPr>
          <p:nvPr>
            <p:ph type="sldImg"/>
          </p:nvPr>
        </p:nvSpPr>
        <p:spPr>
          <a:xfrm>
            <a:off x="1106488" y="812800"/>
            <a:ext cx="5345112" cy="4008438"/>
          </a:xfrm>
          <a:solidFill>
            <a:schemeClr val="accent1"/>
          </a:solidFill>
          <a:ln w="25400">
            <a:solidFill>
              <a:schemeClr val="accent1">
                <a:shade val="50000"/>
              </a:schemeClr>
            </a:solidFill>
            <a:prstDash val="solid"/>
          </a:ln>
        </p:spPr>
      </p:sp>
      <p:sp>
        <p:nvSpPr>
          <p:cNvPr id="3" name="Θέση σημειώσεων 2"/>
          <p:cNvSpPr txBox="1">
            <a:spLocks noGrp="1"/>
          </p:cNvSpPr>
          <p:nvPr>
            <p:ph type="body" sz="quarter" idx="1"/>
          </p:nvPr>
        </p:nvSpPr>
        <p:spPr>
          <a:xfrm>
            <a:off x="756000" y="5078520"/>
            <a:ext cx="6047640" cy="4811400"/>
          </a:xfrm>
        </p:spPr>
        <p:txBody>
          <a:bodyPr/>
          <a:lstStyle/>
          <a:p>
            <a:endParaRPr lang="el-G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noResize="1"/>
          </p:cNvSpPr>
          <p:nvPr>
            <p:ph type="sldImg"/>
          </p:nvPr>
        </p:nvSpPr>
        <p:spPr>
          <a:xfrm>
            <a:off x="1106488" y="812800"/>
            <a:ext cx="5345112" cy="4008438"/>
          </a:xfrm>
          <a:solidFill>
            <a:schemeClr val="accent1"/>
          </a:solidFill>
          <a:ln w="25400">
            <a:solidFill>
              <a:schemeClr val="accent1">
                <a:shade val="50000"/>
              </a:schemeClr>
            </a:solidFill>
            <a:prstDash val="solid"/>
          </a:ln>
        </p:spPr>
      </p:sp>
      <p:sp>
        <p:nvSpPr>
          <p:cNvPr id="3" name="Θέση σημειώσεων 2"/>
          <p:cNvSpPr txBox="1">
            <a:spLocks noGrp="1"/>
          </p:cNvSpPr>
          <p:nvPr>
            <p:ph type="body" sz="quarter" idx="1"/>
          </p:nvPr>
        </p:nvSpPr>
        <p:spPr>
          <a:xfrm>
            <a:off x="756000" y="5078520"/>
            <a:ext cx="6047640" cy="4811400"/>
          </a:xfrm>
        </p:spPr>
        <p:txBody>
          <a:bodyPr/>
          <a:lstStyle/>
          <a:p>
            <a:endParaRPr lang="el-G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noResize="1"/>
          </p:cNvSpPr>
          <p:nvPr>
            <p:ph type="sldImg"/>
          </p:nvPr>
        </p:nvSpPr>
        <p:spPr>
          <a:xfrm>
            <a:off x="1106488" y="812800"/>
            <a:ext cx="5345112" cy="4008438"/>
          </a:xfrm>
          <a:solidFill>
            <a:schemeClr val="accent1"/>
          </a:solidFill>
          <a:ln w="25400">
            <a:solidFill>
              <a:schemeClr val="accent1">
                <a:shade val="50000"/>
              </a:schemeClr>
            </a:solidFill>
            <a:prstDash val="solid"/>
          </a:ln>
        </p:spPr>
      </p:sp>
      <p:sp>
        <p:nvSpPr>
          <p:cNvPr id="3" name="Θέση σημειώσεων 2"/>
          <p:cNvSpPr txBox="1">
            <a:spLocks noGrp="1"/>
          </p:cNvSpPr>
          <p:nvPr>
            <p:ph type="body" sz="quarter" idx="1"/>
          </p:nvPr>
        </p:nvSpPr>
        <p:spPr>
          <a:xfrm>
            <a:off x="756000" y="5078520"/>
            <a:ext cx="6047640" cy="4811400"/>
          </a:xfrm>
        </p:spPr>
        <p:txBody>
          <a:bodyPr/>
          <a:lstStyle/>
          <a:p>
            <a:endParaRPr lang="el-G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noResize="1"/>
          </p:cNvSpPr>
          <p:nvPr>
            <p:ph type="sldImg"/>
          </p:nvPr>
        </p:nvSpPr>
        <p:spPr>
          <a:xfrm>
            <a:off x="1106488" y="812800"/>
            <a:ext cx="5345112" cy="4008438"/>
          </a:xfrm>
          <a:solidFill>
            <a:schemeClr val="accent1"/>
          </a:solidFill>
          <a:ln w="25400">
            <a:solidFill>
              <a:schemeClr val="accent1">
                <a:shade val="50000"/>
              </a:schemeClr>
            </a:solidFill>
            <a:prstDash val="solid"/>
          </a:ln>
        </p:spPr>
      </p:sp>
      <p:sp>
        <p:nvSpPr>
          <p:cNvPr id="3" name="Θέση σημειώσεων 2"/>
          <p:cNvSpPr txBox="1">
            <a:spLocks noGrp="1"/>
          </p:cNvSpPr>
          <p:nvPr>
            <p:ph type="body" sz="quarter" idx="1"/>
          </p:nvPr>
        </p:nvSpPr>
        <p:spPr>
          <a:xfrm>
            <a:off x="756000" y="5078520"/>
            <a:ext cx="6047640" cy="4811400"/>
          </a:xfrm>
        </p:spPr>
        <p:txBody>
          <a:bodyPr/>
          <a:lstStyle/>
          <a:p>
            <a:endParaRPr lang="el-G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noResize="1"/>
          </p:cNvSpPr>
          <p:nvPr>
            <p:ph type="sldImg"/>
          </p:nvPr>
        </p:nvSpPr>
        <p:spPr>
          <a:xfrm>
            <a:off x="1106488" y="812800"/>
            <a:ext cx="5345112" cy="4008438"/>
          </a:xfrm>
          <a:solidFill>
            <a:schemeClr val="accent1"/>
          </a:solidFill>
          <a:ln w="25400">
            <a:solidFill>
              <a:schemeClr val="accent1">
                <a:shade val="50000"/>
              </a:schemeClr>
            </a:solidFill>
            <a:prstDash val="solid"/>
          </a:ln>
        </p:spPr>
      </p:sp>
      <p:sp>
        <p:nvSpPr>
          <p:cNvPr id="3" name="Θέση σημειώσεων 2"/>
          <p:cNvSpPr txBox="1">
            <a:spLocks noGrp="1"/>
          </p:cNvSpPr>
          <p:nvPr>
            <p:ph type="body" sz="quarter" idx="1"/>
          </p:nvPr>
        </p:nvSpPr>
        <p:spPr>
          <a:xfrm>
            <a:off x="756000" y="5078520"/>
            <a:ext cx="6047640" cy="4811400"/>
          </a:xfrm>
        </p:spPr>
        <p:txBody>
          <a:bodyPr/>
          <a:lstStyle/>
          <a:p>
            <a:endParaRPr lang="el-G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noResize="1"/>
          </p:cNvSpPr>
          <p:nvPr>
            <p:ph type="sldImg"/>
          </p:nvPr>
        </p:nvSpPr>
        <p:spPr>
          <a:xfrm>
            <a:off x="1106488" y="812800"/>
            <a:ext cx="5345112" cy="4008438"/>
          </a:xfrm>
          <a:solidFill>
            <a:schemeClr val="accent1"/>
          </a:solidFill>
          <a:ln w="25400">
            <a:solidFill>
              <a:schemeClr val="accent1">
                <a:shade val="50000"/>
              </a:schemeClr>
            </a:solidFill>
            <a:prstDash val="solid"/>
          </a:ln>
        </p:spPr>
      </p:sp>
      <p:sp>
        <p:nvSpPr>
          <p:cNvPr id="3" name="Θέση σημειώσεων 2"/>
          <p:cNvSpPr txBox="1">
            <a:spLocks noGrp="1"/>
          </p:cNvSpPr>
          <p:nvPr>
            <p:ph type="body" sz="quarter" idx="1"/>
          </p:nvPr>
        </p:nvSpPr>
        <p:spPr>
          <a:xfrm>
            <a:off x="756000" y="5078520"/>
            <a:ext cx="6047640" cy="4811400"/>
          </a:xfrm>
        </p:spPr>
        <p:txBody>
          <a:bodyPr/>
          <a:lstStyle/>
          <a:p>
            <a:endParaRPr lang="el-G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noResize="1"/>
          </p:cNvSpPr>
          <p:nvPr>
            <p:ph type="sldImg"/>
          </p:nvPr>
        </p:nvSpPr>
        <p:spPr>
          <a:xfrm>
            <a:off x="1106488" y="812800"/>
            <a:ext cx="5345112" cy="4008438"/>
          </a:xfrm>
          <a:solidFill>
            <a:schemeClr val="accent1"/>
          </a:solidFill>
          <a:ln w="25400">
            <a:solidFill>
              <a:schemeClr val="accent1">
                <a:shade val="50000"/>
              </a:schemeClr>
            </a:solidFill>
            <a:prstDash val="solid"/>
          </a:ln>
        </p:spPr>
      </p:sp>
      <p:sp>
        <p:nvSpPr>
          <p:cNvPr id="3" name="Θέση σημειώσεων 2"/>
          <p:cNvSpPr txBox="1">
            <a:spLocks noGrp="1"/>
          </p:cNvSpPr>
          <p:nvPr>
            <p:ph type="body" sz="quarter" idx="1"/>
          </p:nvPr>
        </p:nvSpPr>
        <p:spPr>
          <a:xfrm>
            <a:off x="756000" y="5078520"/>
            <a:ext cx="6047640" cy="4811400"/>
          </a:xfrm>
        </p:spPr>
        <p:txBody>
          <a:bodyPr/>
          <a:lstStyle/>
          <a:p>
            <a:endParaRPr lang="el-G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noResize="1"/>
          </p:cNvSpPr>
          <p:nvPr>
            <p:ph type="sldImg"/>
          </p:nvPr>
        </p:nvSpPr>
        <p:spPr>
          <a:xfrm>
            <a:off x="1106488" y="812800"/>
            <a:ext cx="5345112" cy="4008438"/>
          </a:xfrm>
          <a:solidFill>
            <a:schemeClr val="accent1"/>
          </a:solidFill>
          <a:ln w="25400">
            <a:solidFill>
              <a:schemeClr val="accent1">
                <a:shade val="50000"/>
              </a:schemeClr>
            </a:solidFill>
            <a:prstDash val="solid"/>
          </a:ln>
        </p:spPr>
      </p:sp>
      <p:sp>
        <p:nvSpPr>
          <p:cNvPr id="3" name="Θέση σημειώσεων 2"/>
          <p:cNvSpPr txBox="1">
            <a:spLocks noGrp="1"/>
          </p:cNvSpPr>
          <p:nvPr>
            <p:ph type="body" sz="quarter" idx="1"/>
          </p:nvPr>
        </p:nvSpPr>
        <p:spPr>
          <a:xfrm>
            <a:off x="756000" y="5078520"/>
            <a:ext cx="6047640" cy="4811400"/>
          </a:xfrm>
        </p:spPr>
        <p:txBody>
          <a:bodyPr/>
          <a:lstStyle/>
          <a:p>
            <a:endParaRPr lang="el-G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2" name="Τίτλος 1"/>
          <p:cNvSpPr>
            <a:spLocks noGrp="1"/>
          </p:cNvSpPr>
          <p:nvPr>
            <p:ph type="ctrTitle"/>
          </p:nvPr>
        </p:nvSpPr>
        <p:spPr>
          <a:xfrm>
            <a:off x="685800" y="2130425"/>
            <a:ext cx="7772400" cy="1470025"/>
          </a:xfrm>
        </p:spPr>
        <p:txBody>
          <a:bodyPr/>
          <a:lstStyle/>
          <a:p>
            <a:r>
              <a:rPr lang="el-GR" smtClean="0"/>
              <a:t>Στυλ κύριου τίτλου</a:t>
            </a:r>
            <a:endParaRPr lang="el-GR"/>
          </a:p>
        </p:txBody>
      </p:sp>
      <p:sp>
        <p:nvSpPr>
          <p:cNvPr id="3" name="Υπότιτλος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l-GR" smtClean="0"/>
              <a:t>Στυλ κύριου υπότιτλου</a:t>
            </a:r>
            <a:endParaRPr lang="el-GR"/>
          </a:p>
        </p:txBody>
      </p:sp>
      <p:sp>
        <p:nvSpPr>
          <p:cNvPr id="4" name="Θέση ημερομηνίας 3"/>
          <p:cNvSpPr>
            <a:spLocks noGrp="1"/>
          </p:cNvSpPr>
          <p:nvPr>
            <p:ph type="dt" sz="half" idx="10"/>
          </p:nvPr>
        </p:nvSpPr>
        <p:spPr/>
        <p:txBody>
          <a:bodyPr/>
          <a:lstStyle/>
          <a:p>
            <a:pPr lvl="0"/>
            <a:fld id="{EDD2BC3D-88D0-4CAC-9FF9-4CA3F7D42A08}" type="datetime1">
              <a:rPr lang="el-GR" smtClean="0"/>
              <a:pPr lvl="0"/>
              <a:t>17/2/2016</a:t>
            </a:fld>
            <a:endParaRPr lang="el-GR"/>
          </a:p>
        </p:txBody>
      </p:sp>
      <p:sp>
        <p:nvSpPr>
          <p:cNvPr id="5" name="Θέση υποσέλιδου 4"/>
          <p:cNvSpPr>
            <a:spLocks noGrp="1"/>
          </p:cNvSpPr>
          <p:nvPr>
            <p:ph type="ftr" sz="quarter" idx="11"/>
          </p:nvPr>
        </p:nvSpPr>
        <p:spPr/>
        <p:txBody>
          <a:bodyPr/>
          <a:lstStyle/>
          <a:p>
            <a:pPr lvl="0"/>
            <a:endParaRPr lang="el-GR"/>
          </a:p>
        </p:txBody>
      </p:sp>
      <p:sp>
        <p:nvSpPr>
          <p:cNvPr id="6" name="Θέση αριθμού διαφάνειας 5"/>
          <p:cNvSpPr>
            <a:spLocks noGrp="1"/>
          </p:cNvSpPr>
          <p:nvPr>
            <p:ph type="sldNum" sz="quarter" idx="12"/>
          </p:nvPr>
        </p:nvSpPr>
        <p:spPr/>
        <p:txBody>
          <a:bodyPr/>
          <a:lstStyle/>
          <a:p>
            <a:pPr lvl="0"/>
            <a:fld id="{256BA8F0-9533-4ACC-8C3D-3584E489714E}" type="slidenum">
              <a:t>‹#›</a:t>
            </a:fld>
            <a:endParaRPr lang="el-GR"/>
          </a:p>
        </p:txBody>
      </p:sp>
    </p:spTree>
    <p:extLst>
      <p:ext uri="{BB962C8B-B14F-4D97-AF65-F5344CB8AC3E}">
        <p14:creationId xmlns:p14="http://schemas.microsoft.com/office/powerpoint/2010/main" val="355626044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smtClean="0"/>
              <a:t>Στυλ κύριου τίτλου</a:t>
            </a:r>
            <a:endParaRPr lang="el-GR"/>
          </a:p>
        </p:txBody>
      </p:sp>
      <p:sp>
        <p:nvSpPr>
          <p:cNvPr id="3" name="Θέση κατακόρυφου κειμένου 2"/>
          <p:cNvSpPr>
            <a:spLocks noGrp="1"/>
          </p:cNvSpPr>
          <p:nvPr>
            <p:ph type="body" orient="vert" idx="1"/>
          </p:nvPr>
        </p:nvSpPr>
        <p:spPr/>
        <p:txBody>
          <a:bodyPr vert="eaVert"/>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ημερομηνίας 3"/>
          <p:cNvSpPr>
            <a:spLocks noGrp="1"/>
          </p:cNvSpPr>
          <p:nvPr>
            <p:ph type="dt" sz="half" idx="10"/>
          </p:nvPr>
        </p:nvSpPr>
        <p:spPr/>
        <p:txBody>
          <a:bodyPr/>
          <a:lstStyle/>
          <a:p>
            <a:pPr lvl="0"/>
            <a:fld id="{EDD2BC3D-88D0-4CAC-9FF9-4CA3F7D42A08}" type="datetime1">
              <a:rPr lang="el-GR" smtClean="0"/>
              <a:pPr lvl="0"/>
              <a:t>17/2/2016</a:t>
            </a:fld>
            <a:endParaRPr lang="el-GR"/>
          </a:p>
        </p:txBody>
      </p:sp>
      <p:sp>
        <p:nvSpPr>
          <p:cNvPr id="5" name="Θέση υποσέλιδου 4"/>
          <p:cNvSpPr>
            <a:spLocks noGrp="1"/>
          </p:cNvSpPr>
          <p:nvPr>
            <p:ph type="ftr" sz="quarter" idx="11"/>
          </p:nvPr>
        </p:nvSpPr>
        <p:spPr/>
        <p:txBody>
          <a:bodyPr/>
          <a:lstStyle/>
          <a:p>
            <a:pPr lvl="0"/>
            <a:endParaRPr lang="el-GR"/>
          </a:p>
        </p:txBody>
      </p:sp>
      <p:sp>
        <p:nvSpPr>
          <p:cNvPr id="6" name="Θέση αριθμού διαφάνειας 5"/>
          <p:cNvSpPr>
            <a:spLocks noGrp="1"/>
          </p:cNvSpPr>
          <p:nvPr>
            <p:ph type="sldNum" sz="quarter" idx="12"/>
          </p:nvPr>
        </p:nvSpPr>
        <p:spPr/>
        <p:txBody>
          <a:bodyPr/>
          <a:lstStyle/>
          <a:p>
            <a:pPr lvl="0"/>
            <a:fld id="{096FC275-F4DF-4D90-BCCF-33968EDCF129}" type="slidenum">
              <a:t>‹#›</a:t>
            </a:fld>
            <a:endParaRPr lang="el-GR"/>
          </a:p>
        </p:txBody>
      </p:sp>
    </p:spTree>
    <p:extLst>
      <p:ext uri="{BB962C8B-B14F-4D97-AF65-F5344CB8AC3E}">
        <p14:creationId xmlns:p14="http://schemas.microsoft.com/office/powerpoint/2010/main" val="226521782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Κατακόρυφος τίτλος 1"/>
          <p:cNvSpPr>
            <a:spLocks noGrp="1"/>
          </p:cNvSpPr>
          <p:nvPr>
            <p:ph type="title" orient="vert"/>
          </p:nvPr>
        </p:nvSpPr>
        <p:spPr>
          <a:xfrm>
            <a:off x="6629400" y="1604963"/>
            <a:ext cx="2057400" cy="4525962"/>
          </a:xfrm>
        </p:spPr>
        <p:txBody>
          <a:bodyPr vert="eaVert"/>
          <a:lstStyle/>
          <a:p>
            <a:r>
              <a:rPr lang="el-GR" smtClean="0"/>
              <a:t>Στυλ κύριου τίτλου</a:t>
            </a:r>
            <a:endParaRPr lang="el-GR"/>
          </a:p>
        </p:txBody>
      </p:sp>
      <p:sp>
        <p:nvSpPr>
          <p:cNvPr id="3" name="Θέση κατακόρυφου κειμένου 2"/>
          <p:cNvSpPr>
            <a:spLocks noGrp="1"/>
          </p:cNvSpPr>
          <p:nvPr>
            <p:ph type="body" orient="vert" idx="1"/>
          </p:nvPr>
        </p:nvSpPr>
        <p:spPr>
          <a:xfrm>
            <a:off x="457200" y="1604963"/>
            <a:ext cx="6019800" cy="4525962"/>
          </a:xfrm>
        </p:spPr>
        <p:txBody>
          <a:bodyPr vert="eaVert"/>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ημερομηνίας 3"/>
          <p:cNvSpPr>
            <a:spLocks noGrp="1"/>
          </p:cNvSpPr>
          <p:nvPr>
            <p:ph type="dt" sz="half" idx="10"/>
          </p:nvPr>
        </p:nvSpPr>
        <p:spPr/>
        <p:txBody>
          <a:bodyPr/>
          <a:lstStyle/>
          <a:p>
            <a:pPr lvl="0"/>
            <a:fld id="{EDD2BC3D-88D0-4CAC-9FF9-4CA3F7D42A08}" type="datetime1">
              <a:rPr lang="el-GR" smtClean="0"/>
              <a:pPr lvl="0"/>
              <a:t>17/2/2016</a:t>
            </a:fld>
            <a:endParaRPr lang="el-GR"/>
          </a:p>
        </p:txBody>
      </p:sp>
      <p:sp>
        <p:nvSpPr>
          <p:cNvPr id="5" name="Θέση υποσέλιδου 4"/>
          <p:cNvSpPr>
            <a:spLocks noGrp="1"/>
          </p:cNvSpPr>
          <p:nvPr>
            <p:ph type="ftr" sz="quarter" idx="11"/>
          </p:nvPr>
        </p:nvSpPr>
        <p:spPr/>
        <p:txBody>
          <a:bodyPr/>
          <a:lstStyle/>
          <a:p>
            <a:pPr lvl="0"/>
            <a:endParaRPr lang="el-GR"/>
          </a:p>
        </p:txBody>
      </p:sp>
      <p:sp>
        <p:nvSpPr>
          <p:cNvPr id="6" name="Θέση αριθμού διαφάνειας 5"/>
          <p:cNvSpPr>
            <a:spLocks noGrp="1"/>
          </p:cNvSpPr>
          <p:nvPr>
            <p:ph type="sldNum" sz="quarter" idx="12"/>
          </p:nvPr>
        </p:nvSpPr>
        <p:spPr/>
        <p:txBody>
          <a:bodyPr/>
          <a:lstStyle/>
          <a:p>
            <a:pPr lvl="0"/>
            <a:fld id="{174BD3DC-D041-49D1-9FFC-CFC0A00A54A6}" type="slidenum">
              <a:t>‹#›</a:t>
            </a:fld>
            <a:endParaRPr lang="el-GR"/>
          </a:p>
        </p:txBody>
      </p:sp>
    </p:spTree>
    <p:extLst>
      <p:ext uri="{BB962C8B-B14F-4D97-AF65-F5344CB8AC3E}">
        <p14:creationId xmlns:p14="http://schemas.microsoft.com/office/powerpoint/2010/main" val="403761270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2" name="Τίτλος 1"/>
          <p:cNvSpPr>
            <a:spLocks noGrp="1"/>
          </p:cNvSpPr>
          <p:nvPr>
            <p:ph type="ctrTitle"/>
          </p:nvPr>
        </p:nvSpPr>
        <p:spPr>
          <a:xfrm>
            <a:off x="685800" y="2130425"/>
            <a:ext cx="7772400" cy="1470025"/>
          </a:xfrm>
        </p:spPr>
        <p:txBody>
          <a:bodyPr/>
          <a:lstStyle/>
          <a:p>
            <a:r>
              <a:rPr lang="el-GR" smtClean="0"/>
              <a:t>Στυλ κύριου τίτλου</a:t>
            </a:r>
            <a:endParaRPr lang="el-GR"/>
          </a:p>
        </p:txBody>
      </p:sp>
      <p:sp>
        <p:nvSpPr>
          <p:cNvPr id="3" name="Υπότιτλος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l-GR" smtClean="0"/>
              <a:t>Στυλ κύριου υπότιτλου</a:t>
            </a:r>
            <a:endParaRPr lang="el-GR"/>
          </a:p>
        </p:txBody>
      </p:sp>
      <p:sp>
        <p:nvSpPr>
          <p:cNvPr id="4" name="Θέση ημερομηνίας 3"/>
          <p:cNvSpPr>
            <a:spLocks noGrp="1"/>
          </p:cNvSpPr>
          <p:nvPr>
            <p:ph type="dt" sz="half" idx="10"/>
          </p:nvPr>
        </p:nvSpPr>
        <p:spPr/>
        <p:txBody>
          <a:bodyPr/>
          <a:lstStyle/>
          <a:p>
            <a:pPr lvl="0"/>
            <a:fld id="{798804E5-60C8-49F3-97E3-C8EF3B0BCE2A}" type="datetime1">
              <a:rPr lang="el-GR" smtClean="0"/>
              <a:pPr lvl="0"/>
              <a:t>17/2/2016</a:t>
            </a:fld>
            <a:endParaRPr lang="el-GR"/>
          </a:p>
        </p:txBody>
      </p:sp>
      <p:sp>
        <p:nvSpPr>
          <p:cNvPr id="5" name="Θέση υποσέλιδου 4"/>
          <p:cNvSpPr>
            <a:spLocks noGrp="1"/>
          </p:cNvSpPr>
          <p:nvPr>
            <p:ph type="ftr" sz="quarter" idx="11"/>
          </p:nvPr>
        </p:nvSpPr>
        <p:spPr/>
        <p:txBody>
          <a:bodyPr/>
          <a:lstStyle/>
          <a:p>
            <a:pPr lvl="0"/>
            <a:endParaRPr lang="el-GR"/>
          </a:p>
        </p:txBody>
      </p:sp>
      <p:sp>
        <p:nvSpPr>
          <p:cNvPr id="6" name="Θέση αριθμού διαφάνειας 5"/>
          <p:cNvSpPr>
            <a:spLocks noGrp="1"/>
          </p:cNvSpPr>
          <p:nvPr>
            <p:ph type="sldNum" sz="quarter" idx="12"/>
          </p:nvPr>
        </p:nvSpPr>
        <p:spPr/>
        <p:txBody>
          <a:bodyPr/>
          <a:lstStyle/>
          <a:p>
            <a:pPr lvl="0"/>
            <a:fld id="{A9035904-6BF8-462A-B145-784F5E96603D}" type="slidenum">
              <a:t>‹#›</a:t>
            </a:fld>
            <a:endParaRPr lang="el-GR"/>
          </a:p>
        </p:txBody>
      </p:sp>
    </p:spTree>
    <p:extLst>
      <p:ext uri="{BB962C8B-B14F-4D97-AF65-F5344CB8AC3E}">
        <p14:creationId xmlns:p14="http://schemas.microsoft.com/office/powerpoint/2010/main" val="62193540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Τίτλος και Περιεχόμενο">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smtClean="0"/>
              <a:t>Στυλ κύριου τίτλου</a:t>
            </a:r>
            <a:endParaRPr lang="el-GR"/>
          </a:p>
        </p:txBody>
      </p:sp>
      <p:sp>
        <p:nvSpPr>
          <p:cNvPr id="3" name="Θέση περιεχομένου 2"/>
          <p:cNvSpPr>
            <a:spLocks noGrp="1"/>
          </p:cNvSpPr>
          <p:nvPr>
            <p:ph idx="1"/>
          </p:nvPr>
        </p:nvSpPr>
        <p:spPr/>
        <p:txBody>
          <a:body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ημερομηνίας 3"/>
          <p:cNvSpPr>
            <a:spLocks noGrp="1"/>
          </p:cNvSpPr>
          <p:nvPr>
            <p:ph type="dt" sz="half" idx="10"/>
          </p:nvPr>
        </p:nvSpPr>
        <p:spPr/>
        <p:txBody>
          <a:bodyPr/>
          <a:lstStyle/>
          <a:p>
            <a:pPr lvl="0"/>
            <a:fld id="{798804E5-60C8-49F3-97E3-C8EF3B0BCE2A}" type="datetime1">
              <a:rPr lang="el-GR" smtClean="0"/>
              <a:pPr lvl="0"/>
              <a:t>17/2/2016</a:t>
            </a:fld>
            <a:endParaRPr lang="el-GR"/>
          </a:p>
        </p:txBody>
      </p:sp>
      <p:sp>
        <p:nvSpPr>
          <p:cNvPr id="5" name="Θέση υποσέλιδου 4"/>
          <p:cNvSpPr>
            <a:spLocks noGrp="1"/>
          </p:cNvSpPr>
          <p:nvPr>
            <p:ph type="ftr" sz="quarter" idx="11"/>
          </p:nvPr>
        </p:nvSpPr>
        <p:spPr/>
        <p:txBody>
          <a:bodyPr/>
          <a:lstStyle/>
          <a:p>
            <a:pPr lvl="0"/>
            <a:endParaRPr lang="el-GR"/>
          </a:p>
        </p:txBody>
      </p:sp>
      <p:sp>
        <p:nvSpPr>
          <p:cNvPr id="6" name="Θέση αριθμού διαφάνειας 5"/>
          <p:cNvSpPr>
            <a:spLocks noGrp="1"/>
          </p:cNvSpPr>
          <p:nvPr>
            <p:ph type="sldNum" sz="quarter" idx="12"/>
          </p:nvPr>
        </p:nvSpPr>
        <p:spPr/>
        <p:txBody>
          <a:bodyPr/>
          <a:lstStyle/>
          <a:p>
            <a:pPr lvl="0"/>
            <a:fld id="{7AA0CB13-ABB9-4B19-90EB-5DE4A8517C2B}" type="slidenum">
              <a:t>‹#›</a:t>
            </a:fld>
            <a:endParaRPr lang="el-GR"/>
          </a:p>
        </p:txBody>
      </p:sp>
    </p:spTree>
    <p:extLst>
      <p:ext uri="{BB962C8B-B14F-4D97-AF65-F5344CB8AC3E}">
        <p14:creationId xmlns:p14="http://schemas.microsoft.com/office/powerpoint/2010/main" val="408286455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Τίτλος 1"/>
          <p:cNvSpPr>
            <a:spLocks noGrp="1"/>
          </p:cNvSpPr>
          <p:nvPr>
            <p:ph type="title"/>
          </p:nvPr>
        </p:nvSpPr>
        <p:spPr>
          <a:xfrm>
            <a:off x="722313" y="4406900"/>
            <a:ext cx="7772400" cy="1362075"/>
          </a:xfrm>
        </p:spPr>
        <p:txBody>
          <a:bodyPr anchor="t"/>
          <a:lstStyle>
            <a:lvl1pPr algn="l">
              <a:defRPr sz="4000" b="1" cap="all"/>
            </a:lvl1pPr>
          </a:lstStyle>
          <a:p>
            <a:r>
              <a:rPr lang="el-GR" smtClean="0"/>
              <a:t>Στυλ κύριου τίτλου</a:t>
            </a:r>
            <a:endParaRPr lang="el-GR"/>
          </a:p>
        </p:txBody>
      </p:sp>
      <p:sp>
        <p:nvSpPr>
          <p:cNvPr id="3" name="Θέση κειμένου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l-GR" smtClean="0"/>
              <a:t>Στυλ υποδείγματος κειμένου</a:t>
            </a:r>
          </a:p>
        </p:txBody>
      </p:sp>
      <p:sp>
        <p:nvSpPr>
          <p:cNvPr id="4" name="Θέση ημερομηνίας 3"/>
          <p:cNvSpPr>
            <a:spLocks noGrp="1"/>
          </p:cNvSpPr>
          <p:nvPr>
            <p:ph type="dt" sz="half" idx="10"/>
          </p:nvPr>
        </p:nvSpPr>
        <p:spPr/>
        <p:txBody>
          <a:bodyPr/>
          <a:lstStyle/>
          <a:p>
            <a:pPr lvl="0"/>
            <a:fld id="{798804E5-60C8-49F3-97E3-C8EF3B0BCE2A}" type="datetime1">
              <a:rPr lang="el-GR" smtClean="0"/>
              <a:pPr lvl="0"/>
              <a:t>17/2/2016</a:t>
            </a:fld>
            <a:endParaRPr lang="el-GR"/>
          </a:p>
        </p:txBody>
      </p:sp>
      <p:sp>
        <p:nvSpPr>
          <p:cNvPr id="5" name="Θέση υποσέλιδου 4"/>
          <p:cNvSpPr>
            <a:spLocks noGrp="1"/>
          </p:cNvSpPr>
          <p:nvPr>
            <p:ph type="ftr" sz="quarter" idx="11"/>
          </p:nvPr>
        </p:nvSpPr>
        <p:spPr/>
        <p:txBody>
          <a:bodyPr/>
          <a:lstStyle/>
          <a:p>
            <a:pPr lvl="0"/>
            <a:endParaRPr lang="el-GR"/>
          </a:p>
        </p:txBody>
      </p:sp>
      <p:sp>
        <p:nvSpPr>
          <p:cNvPr id="6" name="Θέση αριθμού διαφάνειας 5"/>
          <p:cNvSpPr>
            <a:spLocks noGrp="1"/>
          </p:cNvSpPr>
          <p:nvPr>
            <p:ph type="sldNum" sz="quarter" idx="12"/>
          </p:nvPr>
        </p:nvSpPr>
        <p:spPr/>
        <p:txBody>
          <a:bodyPr/>
          <a:lstStyle/>
          <a:p>
            <a:pPr lvl="0"/>
            <a:fld id="{9B390170-7CCF-4D9F-8971-5CA1EFB45643}" type="slidenum">
              <a:t>‹#›</a:t>
            </a:fld>
            <a:endParaRPr lang="el-GR"/>
          </a:p>
        </p:txBody>
      </p:sp>
    </p:spTree>
    <p:extLst>
      <p:ext uri="{BB962C8B-B14F-4D97-AF65-F5344CB8AC3E}">
        <p14:creationId xmlns:p14="http://schemas.microsoft.com/office/powerpoint/2010/main" val="254623882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smtClean="0"/>
              <a:t>Στυλ κύριου τίτλου</a:t>
            </a:r>
            <a:endParaRPr lang="el-GR"/>
          </a:p>
        </p:txBody>
      </p:sp>
      <p:sp>
        <p:nvSpPr>
          <p:cNvPr id="3" name="Θέση περιεχομένου 2"/>
          <p:cNvSpPr>
            <a:spLocks noGrp="1"/>
          </p:cNvSpPr>
          <p:nvPr>
            <p:ph sz="half" idx="1"/>
          </p:nvPr>
        </p:nvSpPr>
        <p:spPr>
          <a:xfrm>
            <a:off x="4953000" y="2276475"/>
            <a:ext cx="1333500" cy="29051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περιεχομένου 3"/>
          <p:cNvSpPr>
            <a:spLocks noGrp="1"/>
          </p:cNvSpPr>
          <p:nvPr>
            <p:ph sz="half" idx="2"/>
          </p:nvPr>
        </p:nvSpPr>
        <p:spPr>
          <a:xfrm>
            <a:off x="6438900" y="2276475"/>
            <a:ext cx="1333500" cy="29051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Θέση ημερομηνίας 4"/>
          <p:cNvSpPr>
            <a:spLocks noGrp="1"/>
          </p:cNvSpPr>
          <p:nvPr>
            <p:ph type="dt" sz="half" idx="10"/>
          </p:nvPr>
        </p:nvSpPr>
        <p:spPr/>
        <p:txBody>
          <a:bodyPr/>
          <a:lstStyle/>
          <a:p>
            <a:pPr lvl="0"/>
            <a:fld id="{798804E5-60C8-49F3-97E3-C8EF3B0BCE2A}" type="datetime1">
              <a:rPr lang="el-GR" smtClean="0"/>
              <a:pPr lvl="0"/>
              <a:t>17/2/2016</a:t>
            </a:fld>
            <a:endParaRPr lang="el-GR"/>
          </a:p>
        </p:txBody>
      </p:sp>
      <p:sp>
        <p:nvSpPr>
          <p:cNvPr id="6" name="Θέση υποσέλιδου 5"/>
          <p:cNvSpPr>
            <a:spLocks noGrp="1"/>
          </p:cNvSpPr>
          <p:nvPr>
            <p:ph type="ftr" sz="quarter" idx="11"/>
          </p:nvPr>
        </p:nvSpPr>
        <p:spPr/>
        <p:txBody>
          <a:bodyPr/>
          <a:lstStyle/>
          <a:p>
            <a:pPr lvl="0"/>
            <a:endParaRPr lang="el-GR"/>
          </a:p>
        </p:txBody>
      </p:sp>
      <p:sp>
        <p:nvSpPr>
          <p:cNvPr id="7" name="Θέση αριθμού διαφάνειας 6"/>
          <p:cNvSpPr>
            <a:spLocks noGrp="1"/>
          </p:cNvSpPr>
          <p:nvPr>
            <p:ph type="sldNum" sz="quarter" idx="12"/>
          </p:nvPr>
        </p:nvSpPr>
        <p:spPr/>
        <p:txBody>
          <a:bodyPr/>
          <a:lstStyle/>
          <a:p>
            <a:pPr lvl="0"/>
            <a:fld id="{93DC4383-A4D1-41B4-92DF-5EA204766AC5}" type="slidenum">
              <a:t>‹#›</a:t>
            </a:fld>
            <a:endParaRPr lang="el-GR"/>
          </a:p>
        </p:txBody>
      </p:sp>
    </p:spTree>
    <p:extLst>
      <p:ext uri="{BB962C8B-B14F-4D97-AF65-F5344CB8AC3E}">
        <p14:creationId xmlns:p14="http://schemas.microsoft.com/office/powerpoint/2010/main" val="328035159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Τίτλος 1"/>
          <p:cNvSpPr>
            <a:spLocks noGrp="1"/>
          </p:cNvSpPr>
          <p:nvPr>
            <p:ph type="title"/>
          </p:nvPr>
        </p:nvSpPr>
        <p:spPr>
          <a:xfrm>
            <a:off x="457200" y="274638"/>
            <a:ext cx="8229600" cy="1143000"/>
          </a:xfrm>
        </p:spPr>
        <p:txBody>
          <a:bodyPr/>
          <a:lstStyle>
            <a:lvl1pPr>
              <a:defRPr/>
            </a:lvl1pPr>
          </a:lstStyle>
          <a:p>
            <a:r>
              <a:rPr lang="el-GR" smtClean="0"/>
              <a:t>Στυλ κύριου τίτλου</a:t>
            </a:r>
            <a:endParaRPr lang="el-GR"/>
          </a:p>
        </p:txBody>
      </p:sp>
      <p:sp>
        <p:nvSpPr>
          <p:cNvPr id="3" name="Θέση κειμένου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Στυλ υποδείγματος κειμένου</a:t>
            </a:r>
          </a:p>
        </p:txBody>
      </p:sp>
      <p:sp>
        <p:nvSpPr>
          <p:cNvPr id="4" name="Θέση περιεχομένου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Θέση κειμένου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Στυλ υποδείγματος κειμένου</a:t>
            </a:r>
          </a:p>
        </p:txBody>
      </p:sp>
      <p:sp>
        <p:nvSpPr>
          <p:cNvPr id="6" name="Θέση περιεχομένου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7" name="Θέση ημερομηνίας 6"/>
          <p:cNvSpPr>
            <a:spLocks noGrp="1"/>
          </p:cNvSpPr>
          <p:nvPr>
            <p:ph type="dt" sz="half" idx="10"/>
          </p:nvPr>
        </p:nvSpPr>
        <p:spPr/>
        <p:txBody>
          <a:bodyPr/>
          <a:lstStyle/>
          <a:p>
            <a:pPr lvl="0"/>
            <a:fld id="{798804E5-60C8-49F3-97E3-C8EF3B0BCE2A}" type="datetime1">
              <a:rPr lang="el-GR" smtClean="0"/>
              <a:pPr lvl="0"/>
              <a:t>17/2/2016</a:t>
            </a:fld>
            <a:endParaRPr lang="el-GR"/>
          </a:p>
        </p:txBody>
      </p:sp>
      <p:sp>
        <p:nvSpPr>
          <p:cNvPr id="8" name="Θέση υποσέλιδου 7"/>
          <p:cNvSpPr>
            <a:spLocks noGrp="1"/>
          </p:cNvSpPr>
          <p:nvPr>
            <p:ph type="ftr" sz="quarter" idx="11"/>
          </p:nvPr>
        </p:nvSpPr>
        <p:spPr/>
        <p:txBody>
          <a:bodyPr/>
          <a:lstStyle/>
          <a:p>
            <a:pPr lvl="0"/>
            <a:endParaRPr lang="el-GR"/>
          </a:p>
        </p:txBody>
      </p:sp>
      <p:sp>
        <p:nvSpPr>
          <p:cNvPr id="9" name="Θέση αριθμού διαφάνειας 8"/>
          <p:cNvSpPr>
            <a:spLocks noGrp="1"/>
          </p:cNvSpPr>
          <p:nvPr>
            <p:ph type="sldNum" sz="quarter" idx="12"/>
          </p:nvPr>
        </p:nvSpPr>
        <p:spPr/>
        <p:txBody>
          <a:bodyPr/>
          <a:lstStyle/>
          <a:p>
            <a:pPr lvl="0"/>
            <a:fld id="{ADADD716-C606-42E6-819E-E90947499DA4}" type="slidenum">
              <a:t>‹#›</a:t>
            </a:fld>
            <a:endParaRPr lang="el-GR"/>
          </a:p>
        </p:txBody>
      </p:sp>
    </p:spTree>
    <p:extLst>
      <p:ext uri="{BB962C8B-B14F-4D97-AF65-F5344CB8AC3E}">
        <p14:creationId xmlns:p14="http://schemas.microsoft.com/office/powerpoint/2010/main" val="76319298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smtClean="0"/>
              <a:t>Στυλ κύριου τίτλου</a:t>
            </a:r>
            <a:endParaRPr lang="el-GR"/>
          </a:p>
        </p:txBody>
      </p:sp>
      <p:sp>
        <p:nvSpPr>
          <p:cNvPr id="3" name="Θέση ημερομηνίας 2"/>
          <p:cNvSpPr>
            <a:spLocks noGrp="1"/>
          </p:cNvSpPr>
          <p:nvPr>
            <p:ph type="dt" sz="half" idx="10"/>
          </p:nvPr>
        </p:nvSpPr>
        <p:spPr/>
        <p:txBody>
          <a:bodyPr/>
          <a:lstStyle/>
          <a:p>
            <a:pPr lvl="0"/>
            <a:fld id="{798804E5-60C8-49F3-97E3-C8EF3B0BCE2A}" type="datetime1">
              <a:rPr lang="el-GR" smtClean="0"/>
              <a:pPr lvl="0"/>
              <a:t>17/2/2016</a:t>
            </a:fld>
            <a:endParaRPr lang="el-GR"/>
          </a:p>
        </p:txBody>
      </p:sp>
      <p:sp>
        <p:nvSpPr>
          <p:cNvPr id="4" name="Θέση υποσέλιδου 3"/>
          <p:cNvSpPr>
            <a:spLocks noGrp="1"/>
          </p:cNvSpPr>
          <p:nvPr>
            <p:ph type="ftr" sz="quarter" idx="11"/>
          </p:nvPr>
        </p:nvSpPr>
        <p:spPr/>
        <p:txBody>
          <a:bodyPr/>
          <a:lstStyle/>
          <a:p>
            <a:pPr lvl="0"/>
            <a:endParaRPr lang="el-GR"/>
          </a:p>
        </p:txBody>
      </p:sp>
      <p:sp>
        <p:nvSpPr>
          <p:cNvPr id="5" name="Θέση αριθμού διαφάνειας 4"/>
          <p:cNvSpPr>
            <a:spLocks noGrp="1"/>
          </p:cNvSpPr>
          <p:nvPr>
            <p:ph type="sldNum" sz="quarter" idx="12"/>
          </p:nvPr>
        </p:nvSpPr>
        <p:spPr/>
        <p:txBody>
          <a:bodyPr/>
          <a:lstStyle/>
          <a:p>
            <a:pPr lvl="0"/>
            <a:fld id="{3B5991BD-146E-4D2B-9EF6-EA02140FC042}" type="slidenum">
              <a:t>‹#›</a:t>
            </a:fld>
            <a:endParaRPr lang="el-GR"/>
          </a:p>
        </p:txBody>
      </p:sp>
    </p:spTree>
    <p:extLst>
      <p:ext uri="{BB962C8B-B14F-4D97-AF65-F5344CB8AC3E}">
        <p14:creationId xmlns:p14="http://schemas.microsoft.com/office/powerpoint/2010/main" val="70826930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Θέση ημερομηνίας 1"/>
          <p:cNvSpPr>
            <a:spLocks noGrp="1"/>
          </p:cNvSpPr>
          <p:nvPr>
            <p:ph type="dt" sz="half" idx="10"/>
          </p:nvPr>
        </p:nvSpPr>
        <p:spPr/>
        <p:txBody>
          <a:bodyPr/>
          <a:lstStyle/>
          <a:p>
            <a:pPr lvl="0"/>
            <a:fld id="{798804E5-60C8-49F3-97E3-C8EF3B0BCE2A}" type="datetime1">
              <a:rPr lang="el-GR" smtClean="0"/>
              <a:pPr lvl="0"/>
              <a:t>17/2/2016</a:t>
            </a:fld>
            <a:endParaRPr lang="el-GR"/>
          </a:p>
        </p:txBody>
      </p:sp>
      <p:sp>
        <p:nvSpPr>
          <p:cNvPr id="3" name="Θέση υποσέλιδου 2"/>
          <p:cNvSpPr>
            <a:spLocks noGrp="1"/>
          </p:cNvSpPr>
          <p:nvPr>
            <p:ph type="ftr" sz="quarter" idx="11"/>
          </p:nvPr>
        </p:nvSpPr>
        <p:spPr/>
        <p:txBody>
          <a:bodyPr/>
          <a:lstStyle/>
          <a:p>
            <a:pPr lvl="0"/>
            <a:endParaRPr lang="el-GR"/>
          </a:p>
        </p:txBody>
      </p:sp>
      <p:sp>
        <p:nvSpPr>
          <p:cNvPr id="4" name="Θέση αριθμού διαφάνειας 3"/>
          <p:cNvSpPr>
            <a:spLocks noGrp="1"/>
          </p:cNvSpPr>
          <p:nvPr>
            <p:ph type="sldNum" sz="quarter" idx="12"/>
          </p:nvPr>
        </p:nvSpPr>
        <p:spPr/>
        <p:txBody>
          <a:bodyPr/>
          <a:lstStyle/>
          <a:p>
            <a:pPr lvl="0"/>
            <a:fld id="{20CEA674-DD91-405E-94E0-C59A8630612E}" type="slidenum">
              <a:t>‹#›</a:t>
            </a:fld>
            <a:endParaRPr lang="el-GR"/>
          </a:p>
        </p:txBody>
      </p:sp>
    </p:spTree>
    <p:extLst>
      <p:ext uri="{BB962C8B-B14F-4D97-AF65-F5344CB8AC3E}">
        <p14:creationId xmlns:p14="http://schemas.microsoft.com/office/powerpoint/2010/main" val="347295871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Τίτλος 1"/>
          <p:cNvSpPr>
            <a:spLocks noGrp="1"/>
          </p:cNvSpPr>
          <p:nvPr>
            <p:ph type="title"/>
          </p:nvPr>
        </p:nvSpPr>
        <p:spPr>
          <a:xfrm>
            <a:off x="457200" y="273050"/>
            <a:ext cx="3008313" cy="1162050"/>
          </a:xfrm>
        </p:spPr>
        <p:txBody>
          <a:bodyPr anchor="b"/>
          <a:lstStyle>
            <a:lvl1pPr algn="l">
              <a:defRPr sz="2000" b="1"/>
            </a:lvl1pPr>
          </a:lstStyle>
          <a:p>
            <a:r>
              <a:rPr lang="el-GR" smtClean="0"/>
              <a:t>Στυλ κύριου τίτλου</a:t>
            </a:r>
            <a:endParaRPr lang="el-GR"/>
          </a:p>
        </p:txBody>
      </p:sp>
      <p:sp>
        <p:nvSpPr>
          <p:cNvPr id="3" name="Θέση περιεχομένου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κειμένου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smtClean="0"/>
              <a:t>Στυλ υποδείγματος κειμένου</a:t>
            </a:r>
          </a:p>
        </p:txBody>
      </p:sp>
      <p:sp>
        <p:nvSpPr>
          <p:cNvPr id="5" name="Θέση ημερομηνίας 4"/>
          <p:cNvSpPr>
            <a:spLocks noGrp="1"/>
          </p:cNvSpPr>
          <p:nvPr>
            <p:ph type="dt" sz="half" idx="10"/>
          </p:nvPr>
        </p:nvSpPr>
        <p:spPr/>
        <p:txBody>
          <a:bodyPr/>
          <a:lstStyle/>
          <a:p>
            <a:pPr lvl="0"/>
            <a:fld id="{798804E5-60C8-49F3-97E3-C8EF3B0BCE2A}" type="datetime1">
              <a:rPr lang="el-GR" smtClean="0"/>
              <a:pPr lvl="0"/>
              <a:t>17/2/2016</a:t>
            </a:fld>
            <a:endParaRPr lang="el-GR"/>
          </a:p>
        </p:txBody>
      </p:sp>
      <p:sp>
        <p:nvSpPr>
          <p:cNvPr id="6" name="Θέση υποσέλιδου 5"/>
          <p:cNvSpPr>
            <a:spLocks noGrp="1"/>
          </p:cNvSpPr>
          <p:nvPr>
            <p:ph type="ftr" sz="quarter" idx="11"/>
          </p:nvPr>
        </p:nvSpPr>
        <p:spPr/>
        <p:txBody>
          <a:bodyPr/>
          <a:lstStyle/>
          <a:p>
            <a:pPr lvl="0"/>
            <a:endParaRPr lang="el-GR"/>
          </a:p>
        </p:txBody>
      </p:sp>
      <p:sp>
        <p:nvSpPr>
          <p:cNvPr id="7" name="Θέση αριθμού διαφάνειας 6"/>
          <p:cNvSpPr>
            <a:spLocks noGrp="1"/>
          </p:cNvSpPr>
          <p:nvPr>
            <p:ph type="sldNum" sz="quarter" idx="12"/>
          </p:nvPr>
        </p:nvSpPr>
        <p:spPr/>
        <p:txBody>
          <a:bodyPr/>
          <a:lstStyle/>
          <a:p>
            <a:pPr lvl="0"/>
            <a:fld id="{C13DD19E-0055-448C-9764-463F060E6D06}" type="slidenum">
              <a:t>‹#›</a:t>
            </a:fld>
            <a:endParaRPr lang="el-GR"/>
          </a:p>
        </p:txBody>
      </p:sp>
    </p:spTree>
    <p:extLst>
      <p:ext uri="{BB962C8B-B14F-4D97-AF65-F5344CB8AC3E}">
        <p14:creationId xmlns:p14="http://schemas.microsoft.com/office/powerpoint/2010/main" val="374307869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Περιεχόμενο">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smtClean="0"/>
              <a:t>Στυλ κύριου τίτλου</a:t>
            </a:r>
            <a:endParaRPr lang="el-GR"/>
          </a:p>
        </p:txBody>
      </p:sp>
      <p:sp>
        <p:nvSpPr>
          <p:cNvPr id="3" name="Θέση περιεχομένου 2"/>
          <p:cNvSpPr>
            <a:spLocks noGrp="1"/>
          </p:cNvSpPr>
          <p:nvPr>
            <p:ph idx="1"/>
          </p:nvPr>
        </p:nvSpPr>
        <p:spPr/>
        <p:txBody>
          <a:body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ημερομηνίας 3"/>
          <p:cNvSpPr>
            <a:spLocks noGrp="1"/>
          </p:cNvSpPr>
          <p:nvPr>
            <p:ph type="dt" sz="half" idx="10"/>
          </p:nvPr>
        </p:nvSpPr>
        <p:spPr/>
        <p:txBody>
          <a:bodyPr/>
          <a:lstStyle/>
          <a:p>
            <a:pPr lvl="0"/>
            <a:fld id="{EDD2BC3D-88D0-4CAC-9FF9-4CA3F7D42A08}" type="datetime1">
              <a:rPr lang="el-GR" smtClean="0"/>
              <a:pPr lvl="0"/>
              <a:t>17/2/2016</a:t>
            </a:fld>
            <a:endParaRPr lang="el-GR"/>
          </a:p>
        </p:txBody>
      </p:sp>
      <p:sp>
        <p:nvSpPr>
          <p:cNvPr id="5" name="Θέση υποσέλιδου 4"/>
          <p:cNvSpPr>
            <a:spLocks noGrp="1"/>
          </p:cNvSpPr>
          <p:nvPr>
            <p:ph type="ftr" sz="quarter" idx="11"/>
          </p:nvPr>
        </p:nvSpPr>
        <p:spPr/>
        <p:txBody>
          <a:bodyPr/>
          <a:lstStyle/>
          <a:p>
            <a:pPr lvl="0"/>
            <a:endParaRPr lang="el-GR"/>
          </a:p>
        </p:txBody>
      </p:sp>
      <p:sp>
        <p:nvSpPr>
          <p:cNvPr id="6" name="Θέση αριθμού διαφάνειας 5"/>
          <p:cNvSpPr>
            <a:spLocks noGrp="1"/>
          </p:cNvSpPr>
          <p:nvPr>
            <p:ph type="sldNum" sz="quarter" idx="12"/>
          </p:nvPr>
        </p:nvSpPr>
        <p:spPr/>
        <p:txBody>
          <a:bodyPr/>
          <a:lstStyle/>
          <a:p>
            <a:pPr lvl="0"/>
            <a:fld id="{0A29C058-C43E-41B0-BFAC-3C9D996D5892}" type="slidenum">
              <a:t>‹#›</a:t>
            </a:fld>
            <a:endParaRPr lang="el-GR"/>
          </a:p>
        </p:txBody>
      </p:sp>
    </p:spTree>
    <p:extLst>
      <p:ext uri="{BB962C8B-B14F-4D97-AF65-F5344CB8AC3E}">
        <p14:creationId xmlns:p14="http://schemas.microsoft.com/office/powerpoint/2010/main" val="208668437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spTree>
      <p:nvGrpSpPr>
        <p:cNvPr id="1" name=""/>
        <p:cNvGrpSpPr/>
        <p:nvPr/>
      </p:nvGrpSpPr>
      <p:grpSpPr>
        <a:xfrm>
          <a:off x="0" y="0"/>
          <a:ext cx="0" cy="0"/>
          <a:chOff x="0" y="0"/>
          <a:chExt cx="0" cy="0"/>
        </a:xfrm>
      </p:grpSpPr>
      <p:sp>
        <p:nvSpPr>
          <p:cNvPr id="2" name="Τίτλος 1"/>
          <p:cNvSpPr>
            <a:spLocks noGrp="1"/>
          </p:cNvSpPr>
          <p:nvPr>
            <p:ph type="title"/>
          </p:nvPr>
        </p:nvSpPr>
        <p:spPr>
          <a:xfrm>
            <a:off x="1792288" y="4800600"/>
            <a:ext cx="5486400" cy="566738"/>
          </a:xfrm>
        </p:spPr>
        <p:txBody>
          <a:bodyPr anchor="b"/>
          <a:lstStyle>
            <a:lvl1pPr algn="l">
              <a:defRPr sz="2000" b="1"/>
            </a:lvl1pPr>
          </a:lstStyle>
          <a:p>
            <a:r>
              <a:rPr lang="el-GR" smtClean="0"/>
              <a:t>Στυλ κύριου τίτλου</a:t>
            </a:r>
            <a:endParaRPr lang="el-GR"/>
          </a:p>
        </p:txBody>
      </p:sp>
      <p:sp>
        <p:nvSpPr>
          <p:cNvPr id="3" name="Θέση εικόνας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l-GR"/>
          </a:p>
        </p:txBody>
      </p:sp>
      <p:sp>
        <p:nvSpPr>
          <p:cNvPr id="4" name="Θέση κειμένου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smtClean="0"/>
              <a:t>Στυλ υποδείγματος κειμένου</a:t>
            </a:r>
          </a:p>
        </p:txBody>
      </p:sp>
      <p:sp>
        <p:nvSpPr>
          <p:cNvPr id="5" name="Θέση ημερομηνίας 4"/>
          <p:cNvSpPr>
            <a:spLocks noGrp="1"/>
          </p:cNvSpPr>
          <p:nvPr>
            <p:ph type="dt" sz="half" idx="10"/>
          </p:nvPr>
        </p:nvSpPr>
        <p:spPr/>
        <p:txBody>
          <a:bodyPr/>
          <a:lstStyle/>
          <a:p>
            <a:pPr lvl="0"/>
            <a:fld id="{798804E5-60C8-49F3-97E3-C8EF3B0BCE2A}" type="datetime1">
              <a:rPr lang="el-GR" smtClean="0"/>
              <a:pPr lvl="0"/>
              <a:t>17/2/2016</a:t>
            </a:fld>
            <a:endParaRPr lang="el-GR"/>
          </a:p>
        </p:txBody>
      </p:sp>
      <p:sp>
        <p:nvSpPr>
          <p:cNvPr id="6" name="Θέση υποσέλιδου 5"/>
          <p:cNvSpPr>
            <a:spLocks noGrp="1"/>
          </p:cNvSpPr>
          <p:nvPr>
            <p:ph type="ftr" sz="quarter" idx="11"/>
          </p:nvPr>
        </p:nvSpPr>
        <p:spPr/>
        <p:txBody>
          <a:bodyPr/>
          <a:lstStyle/>
          <a:p>
            <a:pPr lvl="0"/>
            <a:endParaRPr lang="el-GR"/>
          </a:p>
        </p:txBody>
      </p:sp>
      <p:sp>
        <p:nvSpPr>
          <p:cNvPr id="7" name="Θέση αριθμού διαφάνειας 6"/>
          <p:cNvSpPr>
            <a:spLocks noGrp="1"/>
          </p:cNvSpPr>
          <p:nvPr>
            <p:ph type="sldNum" sz="quarter" idx="12"/>
          </p:nvPr>
        </p:nvSpPr>
        <p:spPr/>
        <p:txBody>
          <a:bodyPr/>
          <a:lstStyle/>
          <a:p>
            <a:pPr lvl="0"/>
            <a:fld id="{3F91A7D5-E4EF-44A8-A184-0009920D1454}" type="slidenum">
              <a:t>‹#›</a:t>
            </a:fld>
            <a:endParaRPr lang="el-GR"/>
          </a:p>
        </p:txBody>
      </p:sp>
    </p:spTree>
    <p:extLst>
      <p:ext uri="{BB962C8B-B14F-4D97-AF65-F5344CB8AC3E}">
        <p14:creationId xmlns:p14="http://schemas.microsoft.com/office/powerpoint/2010/main" val="3941145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smtClean="0"/>
              <a:t>Στυλ κύριου τίτλου</a:t>
            </a:r>
            <a:endParaRPr lang="el-GR"/>
          </a:p>
        </p:txBody>
      </p:sp>
      <p:sp>
        <p:nvSpPr>
          <p:cNvPr id="3" name="Θέση κατακόρυφου κειμένου 2"/>
          <p:cNvSpPr>
            <a:spLocks noGrp="1"/>
          </p:cNvSpPr>
          <p:nvPr>
            <p:ph type="body" orient="vert" idx="1"/>
          </p:nvPr>
        </p:nvSpPr>
        <p:spPr/>
        <p:txBody>
          <a:bodyPr vert="eaVert"/>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ημερομηνίας 3"/>
          <p:cNvSpPr>
            <a:spLocks noGrp="1"/>
          </p:cNvSpPr>
          <p:nvPr>
            <p:ph type="dt" sz="half" idx="10"/>
          </p:nvPr>
        </p:nvSpPr>
        <p:spPr/>
        <p:txBody>
          <a:bodyPr/>
          <a:lstStyle/>
          <a:p>
            <a:pPr lvl="0"/>
            <a:fld id="{798804E5-60C8-49F3-97E3-C8EF3B0BCE2A}" type="datetime1">
              <a:rPr lang="el-GR" smtClean="0"/>
              <a:pPr lvl="0"/>
              <a:t>17/2/2016</a:t>
            </a:fld>
            <a:endParaRPr lang="el-GR"/>
          </a:p>
        </p:txBody>
      </p:sp>
      <p:sp>
        <p:nvSpPr>
          <p:cNvPr id="5" name="Θέση υποσέλιδου 4"/>
          <p:cNvSpPr>
            <a:spLocks noGrp="1"/>
          </p:cNvSpPr>
          <p:nvPr>
            <p:ph type="ftr" sz="quarter" idx="11"/>
          </p:nvPr>
        </p:nvSpPr>
        <p:spPr/>
        <p:txBody>
          <a:bodyPr/>
          <a:lstStyle/>
          <a:p>
            <a:pPr lvl="0"/>
            <a:endParaRPr lang="el-GR"/>
          </a:p>
        </p:txBody>
      </p:sp>
      <p:sp>
        <p:nvSpPr>
          <p:cNvPr id="6" name="Θέση αριθμού διαφάνειας 5"/>
          <p:cNvSpPr>
            <a:spLocks noGrp="1"/>
          </p:cNvSpPr>
          <p:nvPr>
            <p:ph type="sldNum" sz="quarter" idx="12"/>
          </p:nvPr>
        </p:nvSpPr>
        <p:spPr/>
        <p:txBody>
          <a:bodyPr/>
          <a:lstStyle/>
          <a:p>
            <a:pPr lvl="0"/>
            <a:fld id="{3D3BE4B4-CF21-4F77-B5A5-C951805C961C}" type="slidenum">
              <a:t>‹#›</a:t>
            </a:fld>
            <a:endParaRPr lang="el-GR"/>
          </a:p>
        </p:txBody>
      </p:sp>
    </p:spTree>
    <p:extLst>
      <p:ext uri="{BB962C8B-B14F-4D97-AF65-F5344CB8AC3E}">
        <p14:creationId xmlns:p14="http://schemas.microsoft.com/office/powerpoint/2010/main" val="27878010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Κατακόρυφος τίτλος 1"/>
          <p:cNvSpPr>
            <a:spLocks noGrp="1"/>
          </p:cNvSpPr>
          <p:nvPr>
            <p:ph type="title" orient="vert"/>
          </p:nvPr>
        </p:nvSpPr>
        <p:spPr>
          <a:xfrm>
            <a:off x="7067550" y="1676400"/>
            <a:ext cx="704850" cy="3505200"/>
          </a:xfrm>
        </p:spPr>
        <p:txBody>
          <a:bodyPr vert="eaVert"/>
          <a:lstStyle/>
          <a:p>
            <a:r>
              <a:rPr lang="el-GR" smtClean="0"/>
              <a:t>Στυλ κύριου τίτλου</a:t>
            </a:r>
            <a:endParaRPr lang="el-GR"/>
          </a:p>
        </p:txBody>
      </p:sp>
      <p:sp>
        <p:nvSpPr>
          <p:cNvPr id="3" name="Θέση κατακόρυφου κειμένου 2"/>
          <p:cNvSpPr>
            <a:spLocks noGrp="1"/>
          </p:cNvSpPr>
          <p:nvPr>
            <p:ph type="body" orient="vert" idx="1"/>
          </p:nvPr>
        </p:nvSpPr>
        <p:spPr>
          <a:xfrm>
            <a:off x="4953000" y="1676400"/>
            <a:ext cx="1962150" cy="3505200"/>
          </a:xfrm>
        </p:spPr>
        <p:txBody>
          <a:bodyPr vert="eaVert"/>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ημερομηνίας 3"/>
          <p:cNvSpPr>
            <a:spLocks noGrp="1"/>
          </p:cNvSpPr>
          <p:nvPr>
            <p:ph type="dt" sz="half" idx="10"/>
          </p:nvPr>
        </p:nvSpPr>
        <p:spPr/>
        <p:txBody>
          <a:bodyPr/>
          <a:lstStyle/>
          <a:p>
            <a:pPr lvl="0"/>
            <a:fld id="{798804E5-60C8-49F3-97E3-C8EF3B0BCE2A}" type="datetime1">
              <a:rPr lang="el-GR" smtClean="0"/>
              <a:pPr lvl="0"/>
              <a:t>17/2/2016</a:t>
            </a:fld>
            <a:endParaRPr lang="el-GR"/>
          </a:p>
        </p:txBody>
      </p:sp>
      <p:sp>
        <p:nvSpPr>
          <p:cNvPr id="5" name="Θέση υποσέλιδου 4"/>
          <p:cNvSpPr>
            <a:spLocks noGrp="1"/>
          </p:cNvSpPr>
          <p:nvPr>
            <p:ph type="ftr" sz="quarter" idx="11"/>
          </p:nvPr>
        </p:nvSpPr>
        <p:spPr/>
        <p:txBody>
          <a:bodyPr/>
          <a:lstStyle/>
          <a:p>
            <a:pPr lvl="0"/>
            <a:endParaRPr lang="el-GR"/>
          </a:p>
        </p:txBody>
      </p:sp>
      <p:sp>
        <p:nvSpPr>
          <p:cNvPr id="6" name="Θέση αριθμού διαφάνειας 5"/>
          <p:cNvSpPr>
            <a:spLocks noGrp="1"/>
          </p:cNvSpPr>
          <p:nvPr>
            <p:ph type="sldNum" sz="quarter" idx="12"/>
          </p:nvPr>
        </p:nvSpPr>
        <p:spPr/>
        <p:txBody>
          <a:bodyPr/>
          <a:lstStyle/>
          <a:p>
            <a:pPr lvl="0"/>
            <a:fld id="{5CE952FD-53A1-4603-83FB-BF282090D51E}" type="slidenum">
              <a:t>‹#›</a:t>
            </a:fld>
            <a:endParaRPr lang="el-GR"/>
          </a:p>
        </p:txBody>
      </p:sp>
    </p:spTree>
    <p:extLst>
      <p:ext uri="{BB962C8B-B14F-4D97-AF65-F5344CB8AC3E}">
        <p14:creationId xmlns:p14="http://schemas.microsoft.com/office/powerpoint/2010/main" val="214604757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Τίτλος 1"/>
          <p:cNvSpPr>
            <a:spLocks noGrp="1"/>
          </p:cNvSpPr>
          <p:nvPr>
            <p:ph type="title"/>
          </p:nvPr>
        </p:nvSpPr>
        <p:spPr>
          <a:xfrm>
            <a:off x="722313" y="4406900"/>
            <a:ext cx="7772400" cy="1362075"/>
          </a:xfrm>
        </p:spPr>
        <p:txBody>
          <a:bodyPr anchor="t"/>
          <a:lstStyle>
            <a:lvl1pPr algn="l">
              <a:defRPr sz="4000" b="1" cap="all"/>
            </a:lvl1pPr>
          </a:lstStyle>
          <a:p>
            <a:r>
              <a:rPr lang="el-GR" smtClean="0"/>
              <a:t>Στυλ κύριου τίτλου</a:t>
            </a:r>
            <a:endParaRPr lang="el-GR"/>
          </a:p>
        </p:txBody>
      </p:sp>
      <p:sp>
        <p:nvSpPr>
          <p:cNvPr id="3" name="Θέση κειμένου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l-GR" smtClean="0"/>
              <a:t>Στυλ υποδείγματος κειμένου</a:t>
            </a:r>
          </a:p>
        </p:txBody>
      </p:sp>
      <p:sp>
        <p:nvSpPr>
          <p:cNvPr id="4" name="Θέση ημερομηνίας 3"/>
          <p:cNvSpPr>
            <a:spLocks noGrp="1"/>
          </p:cNvSpPr>
          <p:nvPr>
            <p:ph type="dt" sz="half" idx="10"/>
          </p:nvPr>
        </p:nvSpPr>
        <p:spPr/>
        <p:txBody>
          <a:bodyPr/>
          <a:lstStyle/>
          <a:p>
            <a:pPr lvl="0"/>
            <a:fld id="{EDD2BC3D-88D0-4CAC-9FF9-4CA3F7D42A08}" type="datetime1">
              <a:rPr lang="el-GR" smtClean="0"/>
              <a:pPr lvl="0"/>
              <a:t>17/2/2016</a:t>
            </a:fld>
            <a:endParaRPr lang="el-GR"/>
          </a:p>
        </p:txBody>
      </p:sp>
      <p:sp>
        <p:nvSpPr>
          <p:cNvPr id="5" name="Θέση υποσέλιδου 4"/>
          <p:cNvSpPr>
            <a:spLocks noGrp="1"/>
          </p:cNvSpPr>
          <p:nvPr>
            <p:ph type="ftr" sz="quarter" idx="11"/>
          </p:nvPr>
        </p:nvSpPr>
        <p:spPr/>
        <p:txBody>
          <a:bodyPr/>
          <a:lstStyle/>
          <a:p>
            <a:pPr lvl="0"/>
            <a:endParaRPr lang="el-GR"/>
          </a:p>
        </p:txBody>
      </p:sp>
      <p:sp>
        <p:nvSpPr>
          <p:cNvPr id="6" name="Θέση αριθμού διαφάνειας 5"/>
          <p:cNvSpPr>
            <a:spLocks noGrp="1"/>
          </p:cNvSpPr>
          <p:nvPr>
            <p:ph type="sldNum" sz="quarter" idx="12"/>
          </p:nvPr>
        </p:nvSpPr>
        <p:spPr/>
        <p:txBody>
          <a:bodyPr/>
          <a:lstStyle/>
          <a:p>
            <a:pPr lvl="0"/>
            <a:fld id="{1EF76A9F-E4F3-4CEE-BB3D-0F97B717E01D}" type="slidenum">
              <a:t>‹#›</a:t>
            </a:fld>
            <a:endParaRPr lang="el-GR"/>
          </a:p>
        </p:txBody>
      </p:sp>
    </p:spTree>
    <p:extLst>
      <p:ext uri="{BB962C8B-B14F-4D97-AF65-F5344CB8AC3E}">
        <p14:creationId xmlns:p14="http://schemas.microsoft.com/office/powerpoint/2010/main" val="166939890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smtClean="0"/>
              <a:t>Στυλ κύριου τίτλου</a:t>
            </a:r>
            <a:endParaRPr lang="el-GR"/>
          </a:p>
        </p:txBody>
      </p:sp>
      <p:sp>
        <p:nvSpPr>
          <p:cNvPr id="3" name="Θέση περιεχομένου 2"/>
          <p:cNvSpPr>
            <a:spLocks noGrp="1"/>
          </p:cNvSpPr>
          <p:nvPr>
            <p:ph sz="half" idx="1"/>
          </p:nvPr>
        </p:nvSpPr>
        <p:spPr>
          <a:xfrm>
            <a:off x="457200" y="1604963"/>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περιεχομένου 3"/>
          <p:cNvSpPr>
            <a:spLocks noGrp="1"/>
          </p:cNvSpPr>
          <p:nvPr>
            <p:ph sz="half" idx="2"/>
          </p:nvPr>
        </p:nvSpPr>
        <p:spPr>
          <a:xfrm>
            <a:off x="4648200" y="1604963"/>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Θέση ημερομηνίας 4"/>
          <p:cNvSpPr>
            <a:spLocks noGrp="1"/>
          </p:cNvSpPr>
          <p:nvPr>
            <p:ph type="dt" sz="half" idx="10"/>
          </p:nvPr>
        </p:nvSpPr>
        <p:spPr/>
        <p:txBody>
          <a:bodyPr/>
          <a:lstStyle/>
          <a:p>
            <a:pPr lvl="0"/>
            <a:fld id="{EDD2BC3D-88D0-4CAC-9FF9-4CA3F7D42A08}" type="datetime1">
              <a:rPr lang="el-GR" smtClean="0"/>
              <a:pPr lvl="0"/>
              <a:t>17/2/2016</a:t>
            </a:fld>
            <a:endParaRPr lang="el-GR"/>
          </a:p>
        </p:txBody>
      </p:sp>
      <p:sp>
        <p:nvSpPr>
          <p:cNvPr id="6" name="Θέση υποσέλιδου 5"/>
          <p:cNvSpPr>
            <a:spLocks noGrp="1"/>
          </p:cNvSpPr>
          <p:nvPr>
            <p:ph type="ftr" sz="quarter" idx="11"/>
          </p:nvPr>
        </p:nvSpPr>
        <p:spPr/>
        <p:txBody>
          <a:bodyPr/>
          <a:lstStyle/>
          <a:p>
            <a:pPr lvl="0"/>
            <a:endParaRPr lang="el-GR"/>
          </a:p>
        </p:txBody>
      </p:sp>
      <p:sp>
        <p:nvSpPr>
          <p:cNvPr id="7" name="Θέση αριθμού διαφάνειας 6"/>
          <p:cNvSpPr>
            <a:spLocks noGrp="1"/>
          </p:cNvSpPr>
          <p:nvPr>
            <p:ph type="sldNum" sz="quarter" idx="12"/>
          </p:nvPr>
        </p:nvSpPr>
        <p:spPr/>
        <p:txBody>
          <a:bodyPr/>
          <a:lstStyle/>
          <a:p>
            <a:pPr lvl="0"/>
            <a:fld id="{4E7DC766-7491-4713-907F-FD102AF33BB2}" type="slidenum">
              <a:t>‹#›</a:t>
            </a:fld>
            <a:endParaRPr lang="el-GR"/>
          </a:p>
        </p:txBody>
      </p:sp>
    </p:spTree>
    <p:extLst>
      <p:ext uri="{BB962C8B-B14F-4D97-AF65-F5344CB8AC3E}">
        <p14:creationId xmlns:p14="http://schemas.microsoft.com/office/powerpoint/2010/main" val="291374550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Τίτλος 1"/>
          <p:cNvSpPr>
            <a:spLocks noGrp="1"/>
          </p:cNvSpPr>
          <p:nvPr>
            <p:ph type="title"/>
          </p:nvPr>
        </p:nvSpPr>
        <p:spPr>
          <a:xfrm>
            <a:off x="457200" y="274638"/>
            <a:ext cx="8229600" cy="1143000"/>
          </a:xfrm>
        </p:spPr>
        <p:txBody>
          <a:bodyPr/>
          <a:lstStyle>
            <a:lvl1pPr>
              <a:defRPr/>
            </a:lvl1pPr>
          </a:lstStyle>
          <a:p>
            <a:r>
              <a:rPr lang="el-GR" smtClean="0"/>
              <a:t>Στυλ κύριου τίτλου</a:t>
            </a:r>
            <a:endParaRPr lang="el-GR"/>
          </a:p>
        </p:txBody>
      </p:sp>
      <p:sp>
        <p:nvSpPr>
          <p:cNvPr id="3" name="Θέση κειμένου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Στυλ υποδείγματος κειμένου</a:t>
            </a:r>
          </a:p>
        </p:txBody>
      </p:sp>
      <p:sp>
        <p:nvSpPr>
          <p:cNvPr id="4" name="Θέση περιεχομένου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Θέση κειμένου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Στυλ υποδείγματος κειμένου</a:t>
            </a:r>
          </a:p>
        </p:txBody>
      </p:sp>
      <p:sp>
        <p:nvSpPr>
          <p:cNvPr id="6" name="Θέση περιεχομένου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7" name="Θέση ημερομηνίας 6"/>
          <p:cNvSpPr>
            <a:spLocks noGrp="1"/>
          </p:cNvSpPr>
          <p:nvPr>
            <p:ph type="dt" sz="half" idx="10"/>
          </p:nvPr>
        </p:nvSpPr>
        <p:spPr/>
        <p:txBody>
          <a:bodyPr/>
          <a:lstStyle/>
          <a:p>
            <a:pPr lvl="0"/>
            <a:fld id="{EDD2BC3D-88D0-4CAC-9FF9-4CA3F7D42A08}" type="datetime1">
              <a:rPr lang="el-GR" smtClean="0"/>
              <a:pPr lvl="0"/>
              <a:t>17/2/2016</a:t>
            </a:fld>
            <a:endParaRPr lang="el-GR"/>
          </a:p>
        </p:txBody>
      </p:sp>
      <p:sp>
        <p:nvSpPr>
          <p:cNvPr id="8" name="Θέση υποσέλιδου 7"/>
          <p:cNvSpPr>
            <a:spLocks noGrp="1"/>
          </p:cNvSpPr>
          <p:nvPr>
            <p:ph type="ftr" sz="quarter" idx="11"/>
          </p:nvPr>
        </p:nvSpPr>
        <p:spPr/>
        <p:txBody>
          <a:bodyPr/>
          <a:lstStyle/>
          <a:p>
            <a:pPr lvl="0"/>
            <a:endParaRPr lang="el-GR"/>
          </a:p>
        </p:txBody>
      </p:sp>
      <p:sp>
        <p:nvSpPr>
          <p:cNvPr id="9" name="Θέση αριθμού διαφάνειας 8"/>
          <p:cNvSpPr>
            <a:spLocks noGrp="1"/>
          </p:cNvSpPr>
          <p:nvPr>
            <p:ph type="sldNum" sz="quarter" idx="12"/>
          </p:nvPr>
        </p:nvSpPr>
        <p:spPr/>
        <p:txBody>
          <a:bodyPr/>
          <a:lstStyle/>
          <a:p>
            <a:pPr lvl="0"/>
            <a:fld id="{91E88BC5-B758-4AB0-B2DD-1DDFC28DA834}" type="slidenum">
              <a:t>‹#›</a:t>
            </a:fld>
            <a:endParaRPr lang="el-GR"/>
          </a:p>
        </p:txBody>
      </p:sp>
    </p:spTree>
    <p:extLst>
      <p:ext uri="{BB962C8B-B14F-4D97-AF65-F5344CB8AC3E}">
        <p14:creationId xmlns:p14="http://schemas.microsoft.com/office/powerpoint/2010/main" val="63657125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smtClean="0"/>
              <a:t>Στυλ κύριου τίτλου</a:t>
            </a:r>
            <a:endParaRPr lang="el-GR"/>
          </a:p>
        </p:txBody>
      </p:sp>
      <p:sp>
        <p:nvSpPr>
          <p:cNvPr id="3" name="Θέση ημερομηνίας 2"/>
          <p:cNvSpPr>
            <a:spLocks noGrp="1"/>
          </p:cNvSpPr>
          <p:nvPr>
            <p:ph type="dt" sz="half" idx="10"/>
          </p:nvPr>
        </p:nvSpPr>
        <p:spPr/>
        <p:txBody>
          <a:bodyPr/>
          <a:lstStyle/>
          <a:p>
            <a:pPr lvl="0"/>
            <a:fld id="{EDD2BC3D-88D0-4CAC-9FF9-4CA3F7D42A08}" type="datetime1">
              <a:rPr lang="el-GR" smtClean="0"/>
              <a:pPr lvl="0"/>
              <a:t>17/2/2016</a:t>
            </a:fld>
            <a:endParaRPr lang="el-GR"/>
          </a:p>
        </p:txBody>
      </p:sp>
      <p:sp>
        <p:nvSpPr>
          <p:cNvPr id="4" name="Θέση υποσέλιδου 3"/>
          <p:cNvSpPr>
            <a:spLocks noGrp="1"/>
          </p:cNvSpPr>
          <p:nvPr>
            <p:ph type="ftr" sz="quarter" idx="11"/>
          </p:nvPr>
        </p:nvSpPr>
        <p:spPr/>
        <p:txBody>
          <a:bodyPr/>
          <a:lstStyle/>
          <a:p>
            <a:pPr lvl="0"/>
            <a:endParaRPr lang="el-GR"/>
          </a:p>
        </p:txBody>
      </p:sp>
      <p:sp>
        <p:nvSpPr>
          <p:cNvPr id="5" name="Θέση αριθμού διαφάνειας 4"/>
          <p:cNvSpPr>
            <a:spLocks noGrp="1"/>
          </p:cNvSpPr>
          <p:nvPr>
            <p:ph type="sldNum" sz="quarter" idx="12"/>
          </p:nvPr>
        </p:nvSpPr>
        <p:spPr/>
        <p:txBody>
          <a:bodyPr/>
          <a:lstStyle/>
          <a:p>
            <a:pPr lvl="0"/>
            <a:fld id="{9C353EB5-DDCD-4478-AB28-34C7A539A08A}" type="slidenum">
              <a:t>‹#›</a:t>
            </a:fld>
            <a:endParaRPr lang="el-GR"/>
          </a:p>
        </p:txBody>
      </p:sp>
    </p:spTree>
    <p:extLst>
      <p:ext uri="{BB962C8B-B14F-4D97-AF65-F5344CB8AC3E}">
        <p14:creationId xmlns:p14="http://schemas.microsoft.com/office/powerpoint/2010/main" val="55112469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Θέση ημερομηνίας 1"/>
          <p:cNvSpPr>
            <a:spLocks noGrp="1"/>
          </p:cNvSpPr>
          <p:nvPr>
            <p:ph type="dt" sz="half" idx="10"/>
          </p:nvPr>
        </p:nvSpPr>
        <p:spPr/>
        <p:txBody>
          <a:bodyPr/>
          <a:lstStyle/>
          <a:p>
            <a:pPr lvl="0"/>
            <a:fld id="{EDD2BC3D-88D0-4CAC-9FF9-4CA3F7D42A08}" type="datetime1">
              <a:rPr lang="el-GR" smtClean="0"/>
              <a:pPr lvl="0"/>
              <a:t>17/2/2016</a:t>
            </a:fld>
            <a:endParaRPr lang="el-GR"/>
          </a:p>
        </p:txBody>
      </p:sp>
      <p:sp>
        <p:nvSpPr>
          <p:cNvPr id="3" name="Θέση υποσέλιδου 2"/>
          <p:cNvSpPr>
            <a:spLocks noGrp="1"/>
          </p:cNvSpPr>
          <p:nvPr>
            <p:ph type="ftr" sz="quarter" idx="11"/>
          </p:nvPr>
        </p:nvSpPr>
        <p:spPr/>
        <p:txBody>
          <a:bodyPr/>
          <a:lstStyle/>
          <a:p>
            <a:pPr lvl="0"/>
            <a:endParaRPr lang="el-GR"/>
          </a:p>
        </p:txBody>
      </p:sp>
      <p:sp>
        <p:nvSpPr>
          <p:cNvPr id="4" name="Θέση αριθμού διαφάνειας 3"/>
          <p:cNvSpPr>
            <a:spLocks noGrp="1"/>
          </p:cNvSpPr>
          <p:nvPr>
            <p:ph type="sldNum" sz="quarter" idx="12"/>
          </p:nvPr>
        </p:nvSpPr>
        <p:spPr/>
        <p:txBody>
          <a:bodyPr/>
          <a:lstStyle/>
          <a:p>
            <a:pPr lvl="0"/>
            <a:fld id="{DFA5F7E9-11C7-40D1-8AB4-6B4C834DF811}" type="slidenum">
              <a:t>‹#›</a:t>
            </a:fld>
            <a:endParaRPr lang="el-GR"/>
          </a:p>
        </p:txBody>
      </p:sp>
    </p:spTree>
    <p:extLst>
      <p:ext uri="{BB962C8B-B14F-4D97-AF65-F5344CB8AC3E}">
        <p14:creationId xmlns:p14="http://schemas.microsoft.com/office/powerpoint/2010/main" val="385705177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Τίτλος 1"/>
          <p:cNvSpPr>
            <a:spLocks noGrp="1"/>
          </p:cNvSpPr>
          <p:nvPr>
            <p:ph type="title"/>
          </p:nvPr>
        </p:nvSpPr>
        <p:spPr>
          <a:xfrm>
            <a:off x="457200" y="273050"/>
            <a:ext cx="3008313" cy="1162050"/>
          </a:xfrm>
        </p:spPr>
        <p:txBody>
          <a:bodyPr anchor="b"/>
          <a:lstStyle>
            <a:lvl1pPr algn="l">
              <a:defRPr sz="2000" b="1"/>
            </a:lvl1pPr>
          </a:lstStyle>
          <a:p>
            <a:r>
              <a:rPr lang="el-GR" smtClean="0"/>
              <a:t>Στυλ κύριου τίτλου</a:t>
            </a:r>
            <a:endParaRPr lang="el-GR"/>
          </a:p>
        </p:txBody>
      </p:sp>
      <p:sp>
        <p:nvSpPr>
          <p:cNvPr id="3" name="Θέση περιεχομένου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κειμένου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smtClean="0"/>
              <a:t>Στυλ υποδείγματος κειμένου</a:t>
            </a:r>
          </a:p>
        </p:txBody>
      </p:sp>
      <p:sp>
        <p:nvSpPr>
          <p:cNvPr id="5" name="Θέση ημερομηνίας 4"/>
          <p:cNvSpPr>
            <a:spLocks noGrp="1"/>
          </p:cNvSpPr>
          <p:nvPr>
            <p:ph type="dt" sz="half" idx="10"/>
          </p:nvPr>
        </p:nvSpPr>
        <p:spPr/>
        <p:txBody>
          <a:bodyPr/>
          <a:lstStyle/>
          <a:p>
            <a:pPr lvl="0"/>
            <a:fld id="{EDD2BC3D-88D0-4CAC-9FF9-4CA3F7D42A08}" type="datetime1">
              <a:rPr lang="el-GR" smtClean="0"/>
              <a:pPr lvl="0"/>
              <a:t>17/2/2016</a:t>
            </a:fld>
            <a:endParaRPr lang="el-GR"/>
          </a:p>
        </p:txBody>
      </p:sp>
      <p:sp>
        <p:nvSpPr>
          <p:cNvPr id="6" name="Θέση υποσέλιδου 5"/>
          <p:cNvSpPr>
            <a:spLocks noGrp="1"/>
          </p:cNvSpPr>
          <p:nvPr>
            <p:ph type="ftr" sz="quarter" idx="11"/>
          </p:nvPr>
        </p:nvSpPr>
        <p:spPr/>
        <p:txBody>
          <a:bodyPr/>
          <a:lstStyle/>
          <a:p>
            <a:pPr lvl="0"/>
            <a:endParaRPr lang="el-GR"/>
          </a:p>
        </p:txBody>
      </p:sp>
      <p:sp>
        <p:nvSpPr>
          <p:cNvPr id="7" name="Θέση αριθμού διαφάνειας 6"/>
          <p:cNvSpPr>
            <a:spLocks noGrp="1"/>
          </p:cNvSpPr>
          <p:nvPr>
            <p:ph type="sldNum" sz="quarter" idx="12"/>
          </p:nvPr>
        </p:nvSpPr>
        <p:spPr/>
        <p:txBody>
          <a:bodyPr/>
          <a:lstStyle/>
          <a:p>
            <a:pPr lvl="0"/>
            <a:fld id="{7E4F8337-DCFB-4CC2-A13C-44E5158870FB}" type="slidenum">
              <a:t>‹#›</a:t>
            </a:fld>
            <a:endParaRPr lang="el-GR"/>
          </a:p>
        </p:txBody>
      </p:sp>
    </p:spTree>
    <p:extLst>
      <p:ext uri="{BB962C8B-B14F-4D97-AF65-F5344CB8AC3E}">
        <p14:creationId xmlns:p14="http://schemas.microsoft.com/office/powerpoint/2010/main" val="323070011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spTree>
      <p:nvGrpSpPr>
        <p:cNvPr id="1" name=""/>
        <p:cNvGrpSpPr/>
        <p:nvPr/>
      </p:nvGrpSpPr>
      <p:grpSpPr>
        <a:xfrm>
          <a:off x="0" y="0"/>
          <a:ext cx="0" cy="0"/>
          <a:chOff x="0" y="0"/>
          <a:chExt cx="0" cy="0"/>
        </a:xfrm>
      </p:grpSpPr>
      <p:sp>
        <p:nvSpPr>
          <p:cNvPr id="2" name="Τίτλος 1"/>
          <p:cNvSpPr>
            <a:spLocks noGrp="1"/>
          </p:cNvSpPr>
          <p:nvPr>
            <p:ph type="title"/>
          </p:nvPr>
        </p:nvSpPr>
        <p:spPr>
          <a:xfrm>
            <a:off x="1792288" y="4800600"/>
            <a:ext cx="5486400" cy="566738"/>
          </a:xfrm>
        </p:spPr>
        <p:txBody>
          <a:bodyPr anchor="b"/>
          <a:lstStyle>
            <a:lvl1pPr algn="l">
              <a:defRPr sz="2000" b="1"/>
            </a:lvl1pPr>
          </a:lstStyle>
          <a:p>
            <a:r>
              <a:rPr lang="el-GR" smtClean="0"/>
              <a:t>Στυλ κύριου τίτλου</a:t>
            </a:r>
            <a:endParaRPr lang="el-GR"/>
          </a:p>
        </p:txBody>
      </p:sp>
      <p:sp>
        <p:nvSpPr>
          <p:cNvPr id="3" name="Θέση εικόνας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l-GR"/>
          </a:p>
        </p:txBody>
      </p:sp>
      <p:sp>
        <p:nvSpPr>
          <p:cNvPr id="4" name="Θέση κειμένου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smtClean="0"/>
              <a:t>Στυλ υποδείγματος κειμένου</a:t>
            </a:r>
          </a:p>
        </p:txBody>
      </p:sp>
      <p:sp>
        <p:nvSpPr>
          <p:cNvPr id="5" name="Θέση ημερομηνίας 4"/>
          <p:cNvSpPr>
            <a:spLocks noGrp="1"/>
          </p:cNvSpPr>
          <p:nvPr>
            <p:ph type="dt" sz="half" idx="10"/>
          </p:nvPr>
        </p:nvSpPr>
        <p:spPr/>
        <p:txBody>
          <a:bodyPr/>
          <a:lstStyle/>
          <a:p>
            <a:pPr lvl="0"/>
            <a:fld id="{EDD2BC3D-88D0-4CAC-9FF9-4CA3F7D42A08}" type="datetime1">
              <a:rPr lang="el-GR" smtClean="0"/>
              <a:pPr lvl="0"/>
              <a:t>17/2/2016</a:t>
            </a:fld>
            <a:endParaRPr lang="el-GR"/>
          </a:p>
        </p:txBody>
      </p:sp>
      <p:sp>
        <p:nvSpPr>
          <p:cNvPr id="6" name="Θέση υποσέλιδου 5"/>
          <p:cNvSpPr>
            <a:spLocks noGrp="1"/>
          </p:cNvSpPr>
          <p:nvPr>
            <p:ph type="ftr" sz="quarter" idx="11"/>
          </p:nvPr>
        </p:nvSpPr>
        <p:spPr/>
        <p:txBody>
          <a:bodyPr/>
          <a:lstStyle/>
          <a:p>
            <a:pPr lvl="0"/>
            <a:endParaRPr lang="el-GR"/>
          </a:p>
        </p:txBody>
      </p:sp>
      <p:sp>
        <p:nvSpPr>
          <p:cNvPr id="7" name="Θέση αριθμού διαφάνειας 6"/>
          <p:cNvSpPr>
            <a:spLocks noGrp="1"/>
          </p:cNvSpPr>
          <p:nvPr>
            <p:ph type="sldNum" sz="quarter" idx="12"/>
          </p:nvPr>
        </p:nvSpPr>
        <p:spPr/>
        <p:txBody>
          <a:bodyPr/>
          <a:lstStyle/>
          <a:p>
            <a:pPr lvl="0"/>
            <a:fld id="{ECD69938-EE4E-49EE-9F2C-B2529B382508}" type="slidenum">
              <a:t>‹#›</a:t>
            </a:fld>
            <a:endParaRPr lang="el-GR"/>
          </a:p>
        </p:txBody>
      </p:sp>
    </p:spTree>
    <p:extLst>
      <p:ext uri="{BB962C8B-B14F-4D97-AF65-F5344CB8AC3E}">
        <p14:creationId xmlns:p14="http://schemas.microsoft.com/office/powerpoint/2010/main" val="13474990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2" name="Picture 7"/>
          <p:cNvPicPr>
            <a:picLocks noChangeAspect="1"/>
          </p:cNvPicPr>
          <p:nvPr/>
        </p:nvPicPr>
        <p:blipFill>
          <a:blip r:embed="rId13">
            <a:lum/>
            <a:alphaModFix/>
          </a:blip>
          <a:srcRect/>
          <a:stretch>
            <a:fillRect/>
          </a:stretch>
        </p:blipFill>
        <p:spPr>
          <a:xfrm>
            <a:off x="0" y="0"/>
            <a:ext cx="9143640" cy="6857640"/>
          </a:xfrm>
          <a:prstGeom prst="rect">
            <a:avLst/>
          </a:prstGeom>
          <a:noFill/>
          <a:ln>
            <a:noFill/>
          </a:ln>
        </p:spPr>
      </p:pic>
      <p:sp>
        <p:nvSpPr>
          <p:cNvPr id="3" name="Title 1"/>
          <p:cNvSpPr txBox="1">
            <a:spLocks noGrp="1"/>
          </p:cNvSpPr>
          <p:nvPr>
            <p:ph type="title"/>
          </p:nvPr>
        </p:nvSpPr>
        <p:spPr>
          <a:xfrm>
            <a:off x="1371599" y="1859399"/>
            <a:ext cx="6400440" cy="1294920"/>
          </a:xfrm>
          <a:prstGeom prst="rect">
            <a:avLst/>
          </a:prstGeom>
          <a:noFill/>
          <a:ln>
            <a:noFill/>
          </a:ln>
        </p:spPr>
        <p:txBody>
          <a:bodyPr wrap="square" lIns="90000" tIns="45000" rIns="90000" bIns="45000" anchor="t"/>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pPr lvl="0"/>
            <a:r>
              <a:rPr lang="el-GR"/>
              <a:t>Κάντε κλικ εδώ για την επεξεργασία της μορφής του κειμένου του τίτλουClick to edit Master title style</a:t>
            </a:r>
          </a:p>
        </p:txBody>
      </p:sp>
      <p:pic>
        <p:nvPicPr>
          <p:cNvPr id="4" name="Picture 7"/>
          <p:cNvPicPr>
            <a:picLocks noChangeAspect="1"/>
          </p:cNvPicPr>
          <p:nvPr/>
        </p:nvPicPr>
        <p:blipFill>
          <a:blip r:embed="rId14">
            <a:lum bright="-14000"/>
            <a:alphaModFix/>
          </a:blip>
          <a:srcRect/>
          <a:stretch>
            <a:fillRect/>
          </a:stretch>
        </p:blipFill>
        <p:spPr>
          <a:xfrm>
            <a:off x="0" y="2801160"/>
            <a:ext cx="9143640" cy="932400"/>
          </a:xfrm>
          <a:prstGeom prst="rect">
            <a:avLst/>
          </a:prstGeom>
          <a:noFill/>
          <a:ln>
            <a:noFill/>
          </a:ln>
        </p:spPr>
      </p:pic>
      <p:sp>
        <p:nvSpPr>
          <p:cNvPr id="5" name="Date Placeholder 3"/>
          <p:cNvSpPr txBox="1">
            <a:spLocks noGrp="1"/>
          </p:cNvSpPr>
          <p:nvPr>
            <p:ph type="dt" sz="half" idx="2"/>
          </p:nvPr>
        </p:nvSpPr>
        <p:spPr>
          <a:xfrm>
            <a:off x="304920" y="6356520"/>
            <a:ext cx="2133360" cy="364679"/>
          </a:xfrm>
          <a:prstGeom prst="rect">
            <a:avLst/>
          </a:prstGeom>
          <a:noFill/>
          <a:ln>
            <a:noFill/>
          </a:ln>
        </p:spPr>
        <p:txBody>
          <a:bodyPr wrap="square" lIns="90000" tIns="45000" rIns="90000" bIns="45000" anchor="t"/>
          <a:lstStyle>
            <a:lvl1pPr marL="0" marR="0" lvl="0" indent="0" algn="l" rtl="0" hangingPunct="1">
              <a:spcBef>
                <a:spcPts val="0"/>
              </a:spcBef>
              <a:spcAft>
                <a:spcPts val="0"/>
              </a:spcAft>
              <a:buNone/>
              <a:tabLst/>
              <a:defRPr lang="el-GR" sz="1800" b="0" i="0" u="none" strike="noStrike" kern="1200" spc="0">
                <a:solidFill>
                  <a:srgbClr val="000000"/>
                </a:solidFill>
                <a:latin typeface="Garamond" pitchFamily="18"/>
                <a:ea typeface="Arial" pitchFamily="2"/>
                <a:cs typeface="Tahoma" pitchFamily="2"/>
              </a:defRPr>
            </a:lvl1pPr>
          </a:lstStyle>
          <a:p>
            <a:pPr lvl="0"/>
            <a:fld id="{EDD2BC3D-88D0-4CAC-9FF9-4CA3F7D42A08}" type="datetime1">
              <a:rPr lang="el-GR"/>
              <a:pPr lvl="0"/>
              <a:t>2016/2/17</a:t>
            </a:fld>
            <a:endParaRPr lang="el-GR"/>
          </a:p>
        </p:txBody>
      </p:sp>
      <p:sp>
        <p:nvSpPr>
          <p:cNvPr id="6" name="Footer Placeholder 4"/>
          <p:cNvSpPr txBox="1">
            <a:spLocks noGrp="1"/>
          </p:cNvSpPr>
          <p:nvPr>
            <p:ph type="ftr" sz="quarter" idx="3"/>
          </p:nvPr>
        </p:nvSpPr>
        <p:spPr>
          <a:xfrm>
            <a:off x="2971800" y="6356520"/>
            <a:ext cx="3200040" cy="364679"/>
          </a:xfrm>
          <a:prstGeom prst="rect">
            <a:avLst/>
          </a:prstGeom>
          <a:noFill/>
          <a:ln>
            <a:noFill/>
          </a:ln>
        </p:spPr>
        <p:txBody>
          <a:bodyPr wrap="square" lIns="90000" tIns="45000" rIns="90000" bIns="45000" anchor="t"/>
          <a:lstStyle>
            <a:lvl1pPr lvl="0" rtl="0" hangingPunct="0">
              <a:buNone/>
              <a:tabLst/>
              <a:defRPr lang="el-GR" sz="2400" kern="1200">
                <a:latin typeface="Times New Roman" pitchFamily="18"/>
                <a:ea typeface="Arial" pitchFamily="2"/>
                <a:cs typeface="Tahoma" pitchFamily="2"/>
              </a:defRPr>
            </a:lvl1pPr>
          </a:lstStyle>
          <a:p>
            <a:pPr lvl="0"/>
            <a:endParaRPr lang="el-GR"/>
          </a:p>
        </p:txBody>
      </p:sp>
      <p:sp>
        <p:nvSpPr>
          <p:cNvPr id="7" name="Slide Number Placeholder 5"/>
          <p:cNvSpPr txBox="1">
            <a:spLocks noGrp="1"/>
          </p:cNvSpPr>
          <p:nvPr>
            <p:ph type="sldNum" sz="quarter" idx="4"/>
          </p:nvPr>
        </p:nvSpPr>
        <p:spPr>
          <a:xfrm>
            <a:off x="6675119" y="6364080"/>
            <a:ext cx="2133360" cy="364679"/>
          </a:xfrm>
          <a:prstGeom prst="rect">
            <a:avLst/>
          </a:prstGeom>
          <a:noFill/>
          <a:ln>
            <a:noFill/>
          </a:ln>
        </p:spPr>
        <p:txBody>
          <a:bodyPr wrap="square" lIns="90000" tIns="45000" rIns="90000" bIns="45000" anchor="t"/>
          <a:lstStyle>
            <a:lvl1pPr marL="0" marR="0" lvl="0" indent="0" algn="l" rtl="0" hangingPunct="1">
              <a:spcBef>
                <a:spcPts val="0"/>
              </a:spcBef>
              <a:spcAft>
                <a:spcPts val="0"/>
              </a:spcAft>
              <a:buNone/>
              <a:tabLst/>
              <a:defRPr lang="el-GR" sz="1800" b="0" i="0" u="none" strike="noStrike" kern="1200" spc="0">
                <a:solidFill>
                  <a:srgbClr val="000000"/>
                </a:solidFill>
                <a:latin typeface="Garamond" pitchFamily="18"/>
                <a:ea typeface="Arial" pitchFamily="2"/>
                <a:cs typeface="Tahoma" pitchFamily="2"/>
              </a:defRPr>
            </a:lvl1pPr>
          </a:lstStyle>
          <a:p>
            <a:pPr lvl="0"/>
            <a:fld id="{24A88EE8-452B-468B-9358-7707ADBB3BE5}" type="slidenum">
              <a:t>‹#›</a:t>
            </a:fld>
            <a:endParaRPr lang="el-GR"/>
          </a:p>
        </p:txBody>
      </p:sp>
      <p:sp>
        <p:nvSpPr>
          <p:cNvPr id="8" name="Θέση κειμένου 7"/>
          <p:cNvSpPr txBox="1">
            <a:spLocks noGrp="1"/>
          </p:cNvSpPr>
          <p:nvPr>
            <p:ph type="body" idx="1"/>
          </p:nvPr>
        </p:nvSpPr>
        <p:spPr>
          <a:xfrm>
            <a:off x="457200" y="1604520"/>
            <a:ext cx="8229240" cy="4525920"/>
          </a:xfrm>
          <a:prstGeom prst="rect">
            <a:avLst/>
          </a:prstGeom>
          <a:noFill/>
          <a:ln>
            <a:noFill/>
          </a:ln>
        </p:spPr>
        <p:txBody>
          <a:bodyPr lIns="0" tIns="0" rIns="0" bIns="0"/>
          <a:lstStyle>
            <a:defPPr marL="432000" lvl="0" indent="-324000" algn="l" hangingPunct="1">
              <a:lnSpc>
                <a:spcPct val="150000"/>
              </a:lnSpc>
              <a:spcBef>
                <a:spcPts val="0"/>
              </a:spcBef>
              <a:spcAft>
                <a:spcPts val="1417"/>
              </a:spcAft>
              <a:buSzPct val="45000"/>
              <a:buFont typeface="StarSymbol"/>
              <a:buNone/>
              <a:defRPr lang="el-GR" sz="1800" b="0" i="0" u="none" strike="noStrike" kern="1200" spc="0">
                <a:ln>
                  <a:noFill/>
                </a:ln>
                <a:solidFill>
                  <a:srgbClr val="000000"/>
                </a:solidFill>
                <a:latin typeface="Garamond"/>
                <a:ea typeface="Microsoft YaHei" pitchFamily="2"/>
                <a:cs typeface="Mangal" pitchFamily="2"/>
              </a:defRPr>
            </a:defPPr>
            <a:lvl1pPr marL="432000" lvl="0" indent="-324000" algn="l" hangingPunct="1">
              <a:lnSpc>
                <a:spcPct val="150000"/>
              </a:lnSpc>
              <a:spcBef>
                <a:spcPts val="0"/>
              </a:spcBef>
              <a:spcAft>
                <a:spcPts val="1417"/>
              </a:spcAft>
              <a:buSzPct val="45000"/>
              <a:buFont typeface="StarSymbol"/>
              <a:buChar char="●"/>
              <a:defRPr lang="el-GR" sz="1800" b="0" i="0" u="none" strike="noStrike" kern="1200" spc="0">
                <a:ln>
                  <a:noFill/>
                </a:ln>
                <a:solidFill>
                  <a:srgbClr val="000000"/>
                </a:solidFill>
                <a:latin typeface="Garamond"/>
                <a:ea typeface="Microsoft YaHei" pitchFamily="2"/>
                <a:cs typeface="Mangal" pitchFamily="2"/>
              </a:defRPr>
            </a:lvl1pPr>
            <a:lvl2pPr marL="864000" lvl="1" indent="-324000" algn="l" hangingPunct="1">
              <a:lnSpc>
                <a:spcPct val="150000"/>
              </a:lnSpc>
              <a:spcBef>
                <a:spcPts val="0"/>
              </a:spcBef>
              <a:spcAft>
                <a:spcPts val="1134"/>
              </a:spcAft>
              <a:buSzPct val="45000"/>
              <a:buFont typeface="StarSymbol"/>
              <a:buChar char="●"/>
              <a:defRPr lang="el-GR" sz="1400" b="0" i="0" u="none" strike="noStrike" kern="1200" spc="0">
                <a:ln>
                  <a:noFill/>
                </a:ln>
                <a:solidFill>
                  <a:srgbClr val="000000"/>
                </a:solidFill>
                <a:latin typeface="Garamond"/>
                <a:ea typeface="Microsoft YaHei" pitchFamily="2"/>
                <a:cs typeface="Mangal" pitchFamily="2"/>
              </a:defRPr>
            </a:lvl2pPr>
            <a:lvl3pPr marL="1295999" lvl="2" indent="-288000" algn="l" hangingPunct="1">
              <a:lnSpc>
                <a:spcPct val="150000"/>
              </a:lnSpc>
              <a:spcBef>
                <a:spcPts val="0"/>
              </a:spcBef>
              <a:spcAft>
                <a:spcPts val="850"/>
              </a:spcAft>
              <a:buSzPct val="75000"/>
              <a:buFont typeface="StarSymbol"/>
              <a:buChar char="–"/>
              <a:defRPr lang="el-GR" sz="1400" b="0" i="0" u="none" strike="noStrike" kern="1200" spc="0">
                <a:ln>
                  <a:noFill/>
                </a:ln>
                <a:solidFill>
                  <a:srgbClr val="000000"/>
                </a:solidFill>
                <a:latin typeface="Garamond"/>
                <a:ea typeface="Microsoft YaHei" pitchFamily="2"/>
                <a:cs typeface="Mangal" pitchFamily="2"/>
              </a:defRPr>
            </a:lvl3pPr>
            <a:lvl4pPr marL="1728000" lvl="3" indent="-216000" algn="l" hangingPunct="1">
              <a:lnSpc>
                <a:spcPct val="150000"/>
              </a:lnSpc>
              <a:spcBef>
                <a:spcPts val="0"/>
              </a:spcBef>
              <a:spcAft>
                <a:spcPts val="567"/>
              </a:spcAft>
              <a:buSzPct val="45000"/>
              <a:buFont typeface="StarSymbol"/>
              <a:buChar char="●"/>
              <a:defRPr lang="el-GR" sz="1400" b="0" i="0" u="none" strike="noStrike" kern="1200" spc="0">
                <a:ln>
                  <a:noFill/>
                </a:ln>
                <a:solidFill>
                  <a:srgbClr val="000000"/>
                </a:solidFill>
                <a:latin typeface="Garamond"/>
                <a:ea typeface="Microsoft YaHei" pitchFamily="2"/>
                <a:cs typeface="Mangal" pitchFamily="2"/>
              </a:defRPr>
            </a:lvl4pPr>
            <a:lvl5pPr marL="2160000" lvl="4" indent="-216000" algn="l" hangingPunct="1">
              <a:lnSpc>
                <a:spcPct val="150000"/>
              </a:lnSpc>
              <a:spcBef>
                <a:spcPts val="0"/>
              </a:spcBef>
              <a:spcAft>
                <a:spcPts val="283"/>
              </a:spcAft>
              <a:buSzPct val="75000"/>
              <a:buFont typeface="StarSymbol"/>
              <a:buChar char="–"/>
              <a:defRPr lang="el-GR" sz="2000" b="0" i="0" u="none" strike="noStrike" kern="1200" spc="0">
                <a:ln>
                  <a:noFill/>
                </a:ln>
                <a:solidFill>
                  <a:srgbClr val="000000"/>
                </a:solidFill>
                <a:latin typeface="Garamond"/>
                <a:ea typeface="Microsoft YaHei" pitchFamily="2"/>
                <a:cs typeface="Mangal" pitchFamily="2"/>
              </a:defRPr>
            </a:lvl5pPr>
            <a:lvl6pPr marL="2592000" lvl="5" indent="-216000" algn="l" hangingPunct="1">
              <a:lnSpc>
                <a:spcPct val="150000"/>
              </a:lnSpc>
              <a:spcBef>
                <a:spcPts val="0"/>
              </a:spcBef>
              <a:spcAft>
                <a:spcPts val="283"/>
              </a:spcAft>
              <a:buSzPct val="45000"/>
              <a:buFont typeface="StarSymbol"/>
              <a:buChar char="●"/>
              <a:defRPr lang="el-GR" sz="2000" b="0" i="0" u="none" strike="noStrike" kern="1200" spc="0">
                <a:ln>
                  <a:noFill/>
                </a:ln>
                <a:solidFill>
                  <a:srgbClr val="000000"/>
                </a:solidFill>
                <a:latin typeface="Garamond"/>
                <a:ea typeface="Microsoft YaHei" pitchFamily="2"/>
                <a:cs typeface="Mangal" pitchFamily="2"/>
              </a:defRPr>
            </a:lvl6pPr>
            <a:lvl7pPr marL="3024000" lvl="6" indent="-216000" algn="l" hangingPunct="1">
              <a:lnSpc>
                <a:spcPct val="150000"/>
              </a:lnSpc>
              <a:spcBef>
                <a:spcPts val="0"/>
              </a:spcBef>
              <a:spcAft>
                <a:spcPts val="283"/>
              </a:spcAft>
              <a:buSzPct val="45000"/>
              <a:buFont typeface="StarSymbol"/>
              <a:buChar char="●"/>
              <a:defRPr lang="el-GR" sz="2000" b="0" i="0" u="none" strike="noStrike" kern="1200" spc="0">
                <a:ln>
                  <a:noFill/>
                </a:ln>
                <a:solidFill>
                  <a:srgbClr val="000000"/>
                </a:solidFill>
                <a:latin typeface="Garamond"/>
                <a:ea typeface="Microsoft YaHei" pitchFamily="2"/>
                <a:cs typeface="Mangal" pitchFamily="2"/>
              </a:defRPr>
            </a:lvl7pPr>
            <a:lvl8pPr marL="3456000" lvl="7" indent="-216000" algn="l" hangingPunct="1">
              <a:lnSpc>
                <a:spcPct val="150000"/>
              </a:lnSpc>
              <a:spcBef>
                <a:spcPts val="0"/>
              </a:spcBef>
              <a:spcAft>
                <a:spcPts val="283"/>
              </a:spcAft>
              <a:buSzPct val="45000"/>
              <a:buFont typeface="StarSymbol"/>
              <a:buChar char="●"/>
              <a:defRPr lang="el-GR" sz="2000" b="0" i="0" u="none" strike="noStrike" kern="1200" spc="0">
                <a:ln>
                  <a:noFill/>
                </a:ln>
                <a:solidFill>
                  <a:srgbClr val="000000"/>
                </a:solidFill>
                <a:latin typeface="Garamond"/>
                <a:ea typeface="Microsoft YaHei" pitchFamily="2"/>
                <a:cs typeface="Mangal" pitchFamily="2"/>
              </a:defRPr>
            </a:lvl8pPr>
            <a:lvl9pPr marL="3887999" lvl="8" indent="-216000" algn="l" hangingPunct="1">
              <a:lnSpc>
                <a:spcPct val="150000"/>
              </a:lnSpc>
              <a:spcBef>
                <a:spcPts val="0"/>
              </a:spcBef>
              <a:spcAft>
                <a:spcPts val="283"/>
              </a:spcAft>
              <a:buSzPct val="45000"/>
              <a:buFont typeface="StarSymbol"/>
              <a:buChar char="●"/>
              <a:defRPr lang="el-GR" sz="2000" b="0" i="0" u="none" strike="noStrike" kern="1200" spc="0">
                <a:ln>
                  <a:noFill/>
                </a:ln>
                <a:solidFill>
                  <a:srgbClr val="000000"/>
                </a:solidFill>
                <a:latin typeface="Garamond"/>
                <a:ea typeface="Microsoft YaHei" pitchFamily="2"/>
                <a:cs typeface="Mangal" pitchFamily="2"/>
              </a:defRPr>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2000"/>
    </mc:Choice>
    <mc:Fallback>
      <p:transition spd="slow"/>
    </mc:Fallback>
  </mc:AlternateContent>
  <p:txStyles>
    <p:titleStyle>
      <a:lvl1pPr lvl="0" algn="ctr" rtl="0" hangingPunct="1">
        <a:spcBef>
          <a:spcPts val="0"/>
        </a:spcBef>
        <a:spcAft>
          <a:spcPts val="0"/>
        </a:spcAft>
        <a:buNone/>
        <a:tabLst/>
        <a:defRPr lang="el-GR" sz="3600" b="0" i="0" u="none" strike="noStrike" kern="1200" spc="0">
          <a:ln>
            <a:noFill/>
          </a:ln>
          <a:solidFill>
            <a:srgbClr val="000000"/>
          </a:solidFill>
          <a:latin typeface="Garamond" pitchFamily="18"/>
          <a:ea typeface="Microsoft YaHei" pitchFamily="2"/>
          <a:cs typeface="Mangal" pitchFamily="2"/>
        </a:defRPr>
      </a:lvl1pPr>
    </p:titleStyle>
    <p:bodyStyle>
      <a:lvl1pPr algn="l" rtl="0" hangingPunct="1">
        <a:lnSpc>
          <a:spcPct val="150000"/>
        </a:lnSpc>
        <a:spcBef>
          <a:spcPts val="0"/>
        </a:spcBef>
        <a:spcAft>
          <a:spcPts val="1417"/>
        </a:spcAft>
        <a:tabLst/>
        <a:defRPr lang="el-GR" sz="1800" b="0" i="0" u="none" strike="noStrike" kern="1200" spc="0">
          <a:ln>
            <a:noFill/>
          </a:ln>
          <a:solidFill>
            <a:srgbClr val="000000"/>
          </a:solidFill>
          <a:latin typeface="Garamond" pitchFamily="18"/>
          <a:ea typeface="Microsoft YaHei" pitchFamily="2"/>
          <a:cs typeface="Mangal" pitchFamily="2"/>
        </a:defRPr>
      </a:lvl1pPr>
    </p:bodyStyle>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2" name="Picture 7"/>
          <p:cNvPicPr>
            <a:picLocks noChangeAspect="1"/>
          </p:cNvPicPr>
          <p:nvPr/>
        </p:nvPicPr>
        <p:blipFill>
          <a:blip r:embed="rId13">
            <a:lum/>
            <a:alphaModFix/>
          </a:blip>
          <a:srcRect/>
          <a:stretch>
            <a:fillRect/>
          </a:stretch>
        </p:blipFill>
        <p:spPr>
          <a:xfrm>
            <a:off x="0" y="0"/>
            <a:ext cx="9143640" cy="6857640"/>
          </a:xfrm>
          <a:prstGeom prst="rect">
            <a:avLst/>
          </a:prstGeom>
          <a:noFill/>
          <a:ln>
            <a:noFill/>
          </a:ln>
        </p:spPr>
      </p:pic>
      <p:sp>
        <p:nvSpPr>
          <p:cNvPr id="3" name="Title 1"/>
          <p:cNvSpPr txBox="1">
            <a:spLocks noGrp="1"/>
          </p:cNvSpPr>
          <p:nvPr>
            <p:ph type="title"/>
          </p:nvPr>
        </p:nvSpPr>
        <p:spPr>
          <a:xfrm>
            <a:off x="4952880" y="1676519"/>
            <a:ext cx="2819160" cy="599040"/>
          </a:xfrm>
          <a:prstGeom prst="rect">
            <a:avLst/>
          </a:prstGeom>
          <a:noFill/>
          <a:ln>
            <a:noFill/>
          </a:ln>
        </p:spPr>
        <p:txBody>
          <a:bodyPr wrap="square" lIns="90000" tIns="45000" rIns="90000" bIns="45000" anchor="b"/>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pPr lvl="0"/>
            <a:r>
              <a:rPr lang="el-GR"/>
              <a:t>Κάντε κλικ εδώ για την επεξεργασία της μορφής του κειμένου του τίτλουClick to edit Master title style</a:t>
            </a:r>
          </a:p>
        </p:txBody>
      </p:sp>
      <p:sp>
        <p:nvSpPr>
          <p:cNvPr id="4" name="Text Placeholder 3"/>
          <p:cNvSpPr txBox="1">
            <a:spLocks noGrp="1"/>
          </p:cNvSpPr>
          <p:nvPr>
            <p:ph type="body" idx="1"/>
          </p:nvPr>
        </p:nvSpPr>
        <p:spPr>
          <a:xfrm>
            <a:off x="4952880" y="2275919"/>
            <a:ext cx="2819160" cy="2905560"/>
          </a:xfrm>
          <a:prstGeom prst="rect">
            <a:avLst/>
          </a:prstGeom>
          <a:noFill/>
          <a:ln>
            <a:noFill/>
          </a:ln>
        </p:spPr>
        <p:txBody>
          <a:bodyPr wrap="square" lIns="90000" tIns="45000" rIns="90000" bIns="45000" anchor="t"/>
          <a:lstStyle>
            <a:defPPr marL="432000" lvl="0" indent="-324000" algn="l" hangingPunct="1">
              <a:lnSpc>
                <a:spcPct val="150000"/>
              </a:lnSpc>
              <a:spcBef>
                <a:spcPts val="0"/>
              </a:spcBef>
              <a:spcAft>
                <a:spcPts val="1417"/>
              </a:spcAft>
              <a:buSzPct val="45000"/>
              <a:buFont typeface="StarSymbol"/>
              <a:buNone/>
              <a:defRPr lang="el-GR" sz="1800" b="0" i="0" u="none" strike="noStrike" kern="1200" spc="0">
                <a:ln>
                  <a:noFill/>
                </a:ln>
                <a:solidFill>
                  <a:srgbClr val="000000"/>
                </a:solidFill>
                <a:latin typeface="Garamond"/>
                <a:ea typeface="Microsoft YaHei" pitchFamily="2"/>
                <a:cs typeface="Mangal" pitchFamily="2"/>
              </a:defRPr>
            </a:defPPr>
            <a:lvl1pPr marL="432000" lvl="0" indent="-324000" algn="l" hangingPunct="1">
              <a:lnSpc>
                <a:spcPct val="150000"/>
              </a:lnSpc>
              <a:spcBef>
                <a:spcPts val="0"/>
              </a:spcBef>
              <a:spcAft>
                <a:spcPts val="1417"/>
              </a:spcAft>
              <a:buSzPct val="45000"/>
              <a:buFont typeface="StarSymbol"/>
              <a:buChar char="●"/>
              <a:defRPr lang="el-GR" sz="1800" b="0" i="0" u="none" strike="noStrike" kern="1200" spc="0">
                <a:ln>
                  <a:noFill/>
                </a:ln>
                <a:solidFill>
                  <a:srgbClr val="000000"/>
                </a:solidFill>
                <a:latin typeface="Garamond"/>
                <a:ea typeface="Microsoft YaHei" pitchFamily="2"/>
                <a:cs typeface="Mangal" pitchFamily="2"/>
              </a:defRPr>
            </a:lvl1pPr>
            <a:lvl2pPr marL="864000" lvl="1" indent="-324000" algn="l" hangingPunct="1">
              <a:lnSpc>
                <a:spcPct val="150000"/>
              </a:lnSpc>
              <a:spcBef>
                <a:spcPts val="0"/>
              </a:spcBef>
              <a:spcAft>
                <a:spcPts val="1134"/>
              </a:spcAft>
              <a:buSzPct val="45000"/>
              <a:buFont typeface="StarSymbol"/>
              <a:buChar char="●"/>
              <a:defRPr lang="el-GR" sz="1400" b="0" i="0" u="none" strike="noStrike" kern="1200" spc="0">
                <a:ln>
                  <a:noFill/>
                </a:ln>
                <a:solidFill>
                  <a:srgbClr val="000000"/>
                </a:solidFill>
                <a:latin typeface="Garamond"/>
                <a:ea typeface="Microsoft YaHei" pitchFamily="2"/>
                <a:cs typeface="Mangal" pitchFamily="2"/>
              </a:defRPr>
            </a:lvl2pPr>
            <a:lvl3pPr marL="1295999" lvl="2" indent="-288000" algn="l" hangingPunct="1">
              <a:lnSpc>
                <a:spcPct val="150000"/>
              </a:lnSpc>
              <a:spcBef>
                <a:spcPts val="0"/>
              </a:spcBef>
              <a:spcAft>
                <a:spcPts val="850"/>
              </a:spcAft>
              <a:buSzPct val="75000"/>
              <a:buFont typeface="StarSymbol"/>
              <a:buChar char="–"/>
              <a:defRPr lang="el-GR" sz="1400" b="0" i="0" u="none" strike="noStrike" kern="1200" spc="0">
                <a:ln>
                  <a:noFill/>
                </a:ln>
                <a:solidFill>
                  <a:srgbClr val="000000"/>
                </a:solidFill>
                <a:latin typeface="Garamond"/>
                <a:ea typeface="Microsoft YaHei" pitchFamily="2"/>
                <a:cs typeface="Mangal" pitchFamily="2"/>
              </a:defRPr>
            </a:lvl3pPr>
            <a:lvl4pPr marL="1728000" lvl="3" indent="-216000" algn="l" hangingPunct="1">
              <a:lnSpc>
                <a:spcPct val="150000"/>
              </a:lnSpc>
              <a:spcBef>
                <a:spcPts val="0"/>
              </a:spcBef>
              <a:spcAft>
                <a:spcPts val="567"/>
              </a:spcAft>
              <a:buSzPct val="45000"/>
              <a:buFont typeface="StarSymbol"/>
              <a:buChar char="●"/>
              <a:defRPr lang="el-GR" sz="1400" b="0" i="0" u="none" strike="noStrike" kern="1200" spc="0">
                <a:ln>
                  <a:noFill/>
                </a:ln>
                <a:solidFill>
                  <a:srgbClr val="000000"/>
                </a:solidFill>
                <a:latin typeface="Garamond"/>
                <a:ea typeface="Microsoft YaHei" pitchFamily="2"/>
                <a:cs typeface="Mangal" pitchFamily="2"/>
              </a:defRPr>
            </a:lvl4pPr>
            <a:lvl5pPr marL="2160000" lvl="4" indent="-216000" algn="l" hangingPunct="1">
              <a:lnSpc>
                <a:spcPct val="150000"/>
              </a:lnSpc>
              <a:spcBef>
                <a:spcPts val="0"/>
              </a:spcBef>
              <a:spcAft>
                <a:spcPts val="283"/>
              </a:spcAft>
              <a:buSzPct val="75000"/>
              <a:buFont typeface="StarSymbol"/>
              <a:buChar char="–"/>
              <a:defRPr lang="el-GR" sz="2000" b="0" i="0" u="none" strike="noStrike" kern="1200" spc="0">
                <a:ln>
                  <a:noFill/>
                </a:ln>
                <a:solidFill>
                  <a:srgbClr val="000000"/>
                </a:solidFill>
                <a:latin typeface="Garamond"/>
                <a:ea typeface="Microsoft YaHei" pitchFamily="2"/>
                <a:cs typeface="Mangal" pitchFamily="2"/>
              </a:defRPr>
            </a:lvl5pPr>
            <a:lvl6pPr marL="2592000" lvl="5" indent="-216000" algn="l" hangingPunct="1">
              <a:lnSpc>
                <a:spcPct val="150000"/>
              </a:lnSpc>
              <a:spcBef>
                <a:spcPts val="0"/>
              </a:spcBef>
              <a:spcAft>
                <a:spcPts val="283"/>
              </a:spcAft>
              <a:buSzPct val="45000"/>
              <a:buFont typeface="StarSymbol"/>
              <a:buChar char="●"/>
              <a:defRPr lang="el-GR" sz="2000" b="0" i="0" u="none" strike="noStrike" kern="1200" spc="0">
                <a:ln>
                  <a:noFill/>
                </a:ln>
                <a:solidFill>
                  <a:srgbClr val="000000"/>
                </a:solidFill>
                <a:latin typeface="Garamond"/>
                <a:ea typeface="Microsoft YaHei" pitchFamily="2"/>
                <a:cs typeface="Mangal" pitchFamily="2"/>
              </a:defRPr>
            </a:lvl6pPr>
            <a:lvl7pPr marL="3024000" lvl="6" indent="-216000" algn="l" hangingPunct="1">
              <a:lnSpc>
                <a:spcPct val="150000"/>
              </a:lnSpc>
              <a:spcBef>
                <a:spcPts val="0"/>
              </a:spcBef>
              <a:spcAft>
                <a:spcPts val="283"/>
              </a:spcAft>
              <a:buSzPct val="45000"/>
              <a:buFont typeface="StarSymbol"/>
              <a:buChar char="●"/>
              <a:defRPr lang="el-GR" sz="2000" b="0" i="0" u="none" strike="noStrike" kern="1200" spc="0">
                <a:ln>
                  <a:noFill/>
                </a:ln>
                <a:solidFill>
                  <a:srgbClr val="000000"/>
                </a:solidFill>
                <a:latin typeface="Garamond"/>
                <a:ea typeface="Microsoft YaHei" pitchFamily="2"/>
                <a:cs typeface="Mangal" pitchFamily="2"/>
              </a:defRPr>
            </a:lvl7pPr>
            <a:lvl8pPr marL="3456000" lvl="7" indent="-216000" algn="l" hangingPunct="1">
              <a:lnSpc>
                <a:spcPct val="150000"/>
              </a:lnSpc>
              <a:spcBef>
                <a:spcPts val="0"/>
              </a:spcBef>
              <a:spcAft>
                <a:spcPts val="283"/>
              </a:spcAft>
              <a:buSzPct val="45000"/>
              <a:buFont typeface="StarSymbol"/>
              <a:buChar char="●"/>
              <a:defRPr lang="el-GR" sz="2000" b="0" i="0" u="none" strike="noStrike" kern="1200" spc="0">
                <a:ln>
                  <a:noFill/>
                </a:ln>
                <a:solidFill>
                  <a:srgbClr val="000000"/>
                </a:solidFill>
                <a:latin typeface="Garamond"/>
                <a:ea typeface="Microsoft YaHei" pitchFamily="2"/>
                <a:cs typeface="Mangal" pitchFamily="2"/>
              </a:defRPr>
            </a:lvl8pPr>
            <a:lvl9pPr marL="3887999" lvl="8" indent="-216000" algn="l" hangingPunct="1">
              <a:lnSpc>
                <a:spcPct val="150000"/>
              </a:lnSpc>
              <a:spcBef>
                <a:spcPts val="0"/>
              </a:spcBef>
              <a:spcAft>
                <a:spcPts val="283"/>
              </a:spcAft>
              <a:buSzPct val="45000"/>
              <a:buFont typeface="StarSymbol"/>
              <a:buChar char="●"/>
              <a:defRPr lang="el-GR" sz="2000" b="0" i="0" u="none" strike="noStrike" kern="1200" spc="0">
                <a:ln>
                  <a:noFill/>
                </a:ln>
                <a:solidFill>
                  <a:srgbClr val="000000"/>
                </a:solidFill>
                <a:latin typeface="Garamond"/>
                <a:ea typeface="Microsoft YaHei" pitchFamily="2"/>
                <a:cs typeface="Mangal" pitchFamily="2"/>
              </a:defRPr>
            </a:lvl9pPr>
          </a:lstStyle>
          <a:p>
            <a:pPr lvl="0"/>
            <a:r>
              <a:rPr lang="el-GR"/>
              <a:t>Κάντε κλικ εδώ για την επεξεργασία της μορφής των κειμένων διάρθρωσης</a:t>
            </a:r>
          </a:p>
          <a:p>
            <a:pPr lvl="1"/>
            <a:r>
              <a:rPr lang="el-GR"/>
              <a:t>Δεύτερο επίπεδο διάρθρωσης</a:t>
            </a:r>
          </a:p>
          <a:p>
            <a:pPr lvl="2"/>
            <a:r>
              <a:rPr lang="el-GR"/>
              <a:t>Τρίτο επίπεδο διάρθρωσης</a:t>
            </a:r>
          </a:p>
          <a:p>
            <a:pPr lvl="3"/>
            <a:r>
              <a:rPr lang="el-GR"/>
              <a:t>Τέταρτο επίπεδο διάρθρωσης</a:t>
            </a:r>
          </a:p>
          <a:p>
            <a:pPr lvl="4"/>
            <a:r>
              <a:rPr lang="el-GR"/>
              <a:t>Πέμπτο επίπεδο διάρθρωσης</a:t>
            </a:r>
          </a:p>
          <a:p>
            <a:pPr lvl="5"/>
            <a:r>
              <a:rPr lang="el-GR"/>
              <a:t>Έκτο επίπεδο διάρθρωσης</a:t>
            </a:r>
          </a:p>
          <a:p>
            <a:pPr lvl="6"/>
            <a:r>
              <a:rPr lang="el-GR"/>
              <a:t>Έβδομο επίπεδο διάρθρωσης</a:t>
            </a:r>
          </a:p>
          <a:p>
            <a:pPr lvl="7"/>
            <a:r>
              <a:rPr lang="el-GR"/>
              <a:t>Όγδοο επίπεδο διάρθρωσης</a:t>
            </a:r>
          </a:p>
          <a:p>
            <a:pPr lvl="0"/>
            <a:r>
              <a:rPr lang="el-GR"/>
              <a:t>Ένατο επίπεδο διάρθρωσηςClick to edit Master text styles</a:t>
            </a:r>
          </a:p>
        </p:txBody>
      </p:sp>
      <p:sp>
        <p:nvSpPr>
          <p:cNvPr id="5" name="Date Placeholder 4"/>
          <p:cNvSpPr txBox="1">
            <a:spLocks noGrp="1"/>
          </p:cNvSpPr>
          <p:nvPr>
            <p:ph type="dt" sz="half" idx="2"/>
          </p:nvPr>
        </p:nvSpPr>
        <p:spPr>
          <a:xfrm>
            <a:off x="304920" y="6356520"/>
            <a:ext cx="2133360" cy="364679"/>
          </a:xfrm>
          <a:prstGeom prst="rect">
            <a:avLst/>
          </a:prstGeom>
          <a:noFill/>
          <a:ln>
            <a:noFill/>
          </a:ln>
        </p:spPr>
        <p:txBody>
          <a:bodyPr wrap="square" lIns="90000" tIns="45000" rIns="90000" bIns="45000" anchor="t"/>
          <a:lstStyle>
            <a:lvl1pPr marL="0" marR="0" lvl="0" indent="0" algn="l" rtl="0" hangingPunct="1">
              <a:spcBef>
                <a:spcPts val="0"/>
              </a:spcBef>
              <a:spcAft>
                <a:spcPts val="0"/>
              </a:spcAft>
              <a:buNone/>
              <a:tabLst/>
              <a:defRPr lang="el-GR" sz="1800" b="0" i="0" u="none" strike="noStrike" kern="1200" spc="0">
                <a:solidFill>
                  <a:srgbClr val="000000"/>
                </a:solidFill>
                <a:latin typeface="Garamond" pitchFamily="18"/>
                <a:ea typeface="Arial" pitchFamily="2"/>
                <a:cs typeface="Tahoma" pitchFamily="2"/>
              </a:defRPr>
            </a:lvl1pPr>
          </a:lstStyle>
          <a:p>
            <a:pPr lvl="0"/>
            <a:fld id="{798804E5-60C8-49F3-97E3-C8EF3B0BCE2A}" type="datetime1">
              <a:rPr lang="el-GR"/>
              <a:pPr lvl="0"/>
              <a:t>2016/2/17</a:t>
            </a:fld>
            <a:endParaRPr lang="el-GR"/>
          </a:p>
        </p:txBody>
      </p:sp>
      <p:sp>
        <p:nvSpPr>
          <p:cNvPr id="6" name="Footer Placeholder 5"/>
          <p:cNvSpPr txBox="1">
            <a:spLocks noGrp="1"/>
          </p:cNvSpPr>
          <p:nvPr>
            <p:ph type="ftr" sz="quarter" idx="3"/>
          </p:nvPr>
        </p:nvSpPr>
        <p:spPr>
          <a:xfrm>
            <a:off x="2971800" y="6356520"/>
            <a:ext cx="3200040" cy="364679"/>
          </a:xfrm>
          <a:prstGeom prst="rect">
            <a:avLst/>
          </a:prstGeom>
          <a:noFill/>
          <a:ln>
            <a:noFill/>
          </a:ln>
        </p:spPr>
        <p:txBody>
          <a:bodyPr wrap="square" lIns="90000" tIns="45000" rIns="90000" bIns="45000" anchor="t"/>
          <a:lstStyle>
            <a:lvl1pPr lvl="0" rtl="0" hangingPunct="0">
              <a:buNone/>
              <a:tabLst/>
              <a:defRPr lang="el-GR" sz="2400" kern="1200">
                <a:latin typeface="Times New Roman" pitchFamily="18"/>
                <a:ea typeface="Arial" pitchFamily="2"/>
                <a:cs typeface="Tahoma" pitchFamily="2"/>
              </a:defRPr>
            </a:lvl1pPr>
          </a:lstStyle>
          <a:p>
            <a:pPr lvl="0"/>
            <a:endParaRPr lang="el-GR"/>
          </a:p>
        </p:txBody>
      </p:sp>
      <p:sp>
        <p:nvSpPr>
          <p:cNvPr id="7" name="Slide Number Placeholder 6"/>
          <p:cNvSpPr txBox="1">
            <a:spLocks noGrp="1"/>
          </p:cNvSpPr>
          <p:nvPr>
            <p:ph type="sldNum" sz="quarter" idx="4"/>
          </p:nvPr>
        </p:nvSpPr>
        <p:spPr>
          <a:xfrm>
            <a:off x="6675119" y="6364080"/>
            <a:ext cx="2133360" cy="364679"/>
          </a:xfrm>
          <a:prstGeom prst="rect">
            <a:avLst/>
          </a:prstGeom>
          <a:noFill/>
          <a:ln>
            <a:noFill/>
          </a:ln>
        </p:spPr>
        <p:txBody>
          <a:bodyPr wrap="square" lIns="90000" tIns="45000" rIns="90000" bIns="45000" anchor="t"/>
          <a:lstStyle>
            <a:lvl1pPr marL="0" marR="0" lvl="0" indent="0" algn="l" rtl="0" hangingPunct="1">
              <a:spcBef>
                <a:spcPts val="0"/>
              </a:spcBef>
              <a:spcAft>
                <a:spcPts val="0"/>
              </a:spcAft>
              <a:buNone/>
              <a:tabLst/>
              <a:defRPr lang="el-GR" sz="1800" b="0" i="0" u="none" strike="noStrike" kern="1200" spc="0">
                <a:solidFill>
                  <a:srgbClr val="000000"/>
                </a:solidFill>
                <a:latin typeface="Garamond" pitchFamily="18"/>
                <a:ea typeface="Arial" pitchFamily="2"/>
                <a:cs typeface="Tahoma" pitchFamily="2"/>
              </a:defRPr>
            </a:lvl1pPr>
          </a:lstStyle>
          <a:p>
            <a:pPr lvl="0"/>
            <a:fld id="{4C22CEE3-EF1F-45F8-8258-7470CFEB1DA1}" type="slidenum">
              <a:t>‹#›</a:t>
            </a:fld>
            <a:endParaRPr lang="el-GR"/>
          </a:p>
        </p:txBody>
      </p:sp>
      <p:sp>
        <p:nvSpPr>
          <p:cNvPr id="8" name="Content Placeholder 8"/>
          <p:cNvSpPr txBox="1">
            <a:spLocks noGrp="1"/>
          </p:cNvSpPr>
          <p:nvPr>
            <p:ph type="body" sz="quarter" idx="4294967295"/>
          </p:nvPr>
        </p:nvSpPr>
        <p:spPr>
          <a:xfrm>
            <a:off x="1371599" y="1676519"/>
            <a:ext cx="3276359" cy="3504959"/>
          </a:xfrm>
          <a:prstGeom prst="rect">
            <a:avLst/>
          </a:prstGeom>
          <a:noFill/>
          <a:ln>
            <a:noFill/>
          </a:ln>
        </p:spPr>
        <p:txBody>
          <a:bodyPr wrap="square" lIns="90000" tIns="45000" rIns="90000" bIns="45000" anchor="t"/>
          <a:lstStyle>
            <a:defPPr marL="432000" lvl="0" indent="-324000" algn="l" hangingPunct="1">
              <a:lnSpc>
                <a:spcPct val="150000"/>
              </a:lnSpc>
              <a:spcBef>
                <a:spcPts val="0"/>
              </a:spcBef>
              <a:spcAft>
                <a:spcPts val="1417"/>
              </a:spcAft>
              <a:buSzPct val="45000"/>
              <a:buFont typeface="StarSymbol"/>
              <a:buNone/>
              <a:defRPr lang="el-GR" sz="1800" b="0" i="0" u="none" strike="noStrike" kern="1200" spc="0">
                <a:ln>
                  <a:noFill/>
                </a:ln>
                <a:solidFill>
                  <a:srgbClr val="000000"/>
                </a:solidFill>
                <a:latin typeface="Garamond"/>
                <a:ea typeface="Microsoft YaHei" pitchFamily="2"/>
                <a:cs typeface="Mangal" pitchFamily="2"/>
              </a:defRPr>
            </a:defPPr>
            <a:lvl1pPr marL="432000" lvl="0" indent="-324000" algn="l" hangingPunct="1">
              <a:lnSpc>
                <a:spcPct val="150000"/>
              </a:lnSpc>
              <a:spcBef>
                <a:spcPts val="0"/>
              </a:spcBef>
              <a:spcAft>
                <a:spcPts val="1417"/>
              </a:spcAft>
              <a:buSzPct val="45000"/>
              <a:buFont typeface="StarSymbol"/>
              <a:buChar char="●"/>
              <a:defRPr lang="el-GR" sz="1800" b="0" i="0" u="none" strike="noStrike" kern="1200" spc="0">
                <a:ln>
                  <a:noFill/>
                </a:ln>
                <a:solidFill>
                  <a:srgbClr val="000000"/>
                </a:solidFill>
                <a:latin typeface="Garamond"/>
                <a:ea typeface="Microsoft YaHei" pitchFamily="2"/>
                <a:cs typeface="Mangal" pitchFamily="2"/>
              </a:defRPr>
            </a:lvl1pPr>
            <a:lvl2pPr marL="864000" lvl="1" indent="-324000" algn="l" hangingPunct="1">
              <a:lnSpc>
                <a:spcPct val="150000"/>
              </a:lnSpc>
              <a:spcBef>
                <a:spcPts val="0"/>
              </a:spcBef>
              <a:spcAft>
                <a:spcPts val="1134"/>
              </a:spcAft>
              <a:buSzPct val="45000"/>
              <a:buFont typeface="StarSymbol"/>
              <a:buChar char="●"/>
              <a:defRPr lang="el-GR" sz="1400" b="0" i="0" u="none" strike="noStrike" kern="1200" spc="0">
                <a:ln>
                  <a:noFill/>
                </a:ln>
                <a:solidFill>
                  <a:srgbClr val="000000"/>
                </a:solidFill>
                <a:latin typeface="Garamond"/>
                <a:ea typeface="Microsoft YaHei" pitchFamily="2"/>
                <a:cs typeface="Mangal" pitchFamily="2"/>
              </a:defRPr>
            </a:lvl2pPr>
            <a:lvl3pPr marL="1295999" lvl="2" indent="-288000" algn="l" hangingPunct="1">
              <a:lnSpc>
                <a:spcPct val="150000"/>
              </a:lnSpc>
              <a:spcBef>
                <a:spcPts val="0"/>
              </a:spcBef>
              <a:spcAft>
                <a:spcPts val="850"/>
              </a:spcAft>
              <a:buSzPct val="75000"/>
              <a:buFont typeface="StarSymbol"/>
              <a:buChar char="–"/>
              <a:defRPr lang="el-GR" sz="1400" b="0" i="0" u="none" strike="noStrike" kern="1200" spc="0">
                <a:ln>
                  <a:noFill/>
                </a:ln>
                <a:solidFill>
                  <a:srgbClr val="000000"/>
                </a:solidFill>
                <a:latin typeface="Garamond"/>
                <a:ea typeface="Microsoft YaHei" pitchFamily="2"/>
                <a:cs typeface="Mangal" pitchFamily="2"/>
              </a:defRPr>
            </a:lvl3pPr>
            <a:lvl4pPr marL="1728000" lvl="3" indent="-216000" algn="l" hangingPunct="1">
              <a:lnSpc>
                <a:spcPct val="150000"/>
              </a:lnSpc>
              <a:spcBef>
                <a:spcPts val="0"/>
              </a:spcBef>
              <a:spcAft>
                <a:spcPts val="567"/>
              </a:spcAft>
              <a:buSzPct val="45000"/>
              <a:buFont typeface="StarSymbol"/>
              <a:buChar char="●"/>
              <a:defRPr lang="el-GR" sz="1400" b="0" i="0" u="none" strike="noStrike" kern="1200" spc="0">
                <a:ln>
                  <a:noFill/>
                </a:ln>
                <a:solidFill>
                  <a:srgbClr val="000000"/>
                </a:solidFill>
                <a:latin typeface="Garamond"/>
                <a:ea typeface="Microsoft YaHei" pitchFamily="2"/>
                <a:cs typeface="Mangal" pitchFamily="2"/>
              </a:defRPr>
            </a:lvl4pPr>
            <a:lvl5pPr marL="2160000" lvl="4" indent="-216000" algn="l" hangingPunct="1">
              <a:lnSpc>
                <a:spcPct val="150000"/>
              </a:lnSpc>
              <a:spcBef>
                <a:spcPts val="0"/>
              </a:spcBef>
              <a:spcAft>
                <a:spcPts val="283"/>
              </a:spcAft>
              <a:buSzPct val="75000"/>
              <a:buFont typeface="StarSymbol"/>
              <a:buChar char="–"/>
              <a:defRPr lang="el-GR" sz="2000" b="0" i="0" u="none" strike="noStrike" kern="1200" spc="0">
                <a:ln>
                  <a:noFill/>
                </a:ln>
                <a:solidFill>
                  <a:srgbClr val="000000"/>
                </a:solidFill>
                <a:latin typeface="Garamond"/>
                <a:ea typeface="Microsoft YaHei" pitchFamily="2"/>
                <a:cs typeface="Mangal" pitchFamily="2"/>
              </a:defRPr>
            </a:lvl5pPr>
            <a:lvl6pPr marL="2592000" lvl="5" indent="-216000" algn="l" hangingPunct="1">
              <a:lnSpc>
                <a:spcPct val="150000"/>
              </a:lnSpc>
              <a:spcBef>
                <a:spcPts val="0"/>
              </a:spcBef>
              <a:spcAft>
                <a:spcPts val="283"/>
              </a:spcAft>
              <a:buSzPct val="45000"/>
              <a:buFont typeface="StarSymbol"/>
              <a:buChar char="●"/>
              <a:defRPr lang="el-GR" sz="2000" b="0" i="0" u="none" strike="noStrike" kern="1200" spc="0">
                <a:ln>
                  <a:noFill/>
                </a:ln>
                <a:solidFill>
                  <a:srgbClr val="000000"/>
                </a:solidFill>
                <a:latin typeface="Garamond"/>
                <a:ea typeface="Microsoft YaHei" pitchFamily="2"/>
                <a:cs typeface="Mangal" pitchFamily="2"/>
              </a:defRPr>
            </a:lvl6pPr>
            <a:lvl7pPr marL="3024000" lvl="6" indent="-216000" algn="l" hangingPunct="1">
              <a:lnSpc>
                <a:spcPct val="150000"/>
              </a:lnSpc>
              <a:spcBef>
                <a:spcPts val="0"/>
              </a:spcBef>
              <a:spcAft>
                <a:spcPts val="283"/>
              </a:spcAft>
              <a:buSzPct val="45000"/>
              <a:buFont typeface="StarSymbol"/>
              <a:buChar char="●"/>
              <a:defRPr lang="el-GR" sz="2000" b="0" i="0" u="none" strike="noStrike" kern="1200" spc="0">
                <a:ln>
                  <a:noFill/>
                </a:ln>
                <a:solidFill>
                  <a:srgbClr val="000000"/>
                </a:solidFill>
                <a:latin typeface="Garamond"/>
                <a:ea typeface="Microsoft YaHei" pitchFamily="2"/>
                <a:cs typeface="Mangal" pitchFamily="2"/>
              </a:defRPr>
            </a:lvl7pPr>
            <a:lvl8pPr marL="3456000" lvl="7" indent="-216000" algn="l" hangingPunct="1">
              <a:lnSpc>
                <a:spcPct val="150000"/>
              </a:lnSpc>
              <a:spcBef>
                <a:spcPts val="0"/>
              </a:spcBef>
              <a:spcAft>
                <a:spcPts val="283"/>
              </a:spcAft>
              <a:buSzPct val="45000"/>
              <a:buFont typeface="StarSymbol"/>
              <a:buChar char="●"/>
              <a:defRPr lang="el-GR" sz="2000" b="0" i="0" u="none" strike="noStrike" kern="1200" spc="0">
                <a:ln>
                  <a:noFill/>
                </a:ln>
                <a:solidFill>
                  <a:srgbClr val="000000"/>
                </a:solidFill>
                <a:latin typeface="Garamond"/>
                <a:ea typeface="Microsoft YaHei" pitchFamily="2"/>
                <a:cs typeface="Mangal" pitchFamily="2"/>
              </a:defRPr>
            </a:lvl8pPr>
            <a:lvl9pPr marL="3887999" lvl="8" indent="-216000" algn="l" hangingPunct="1">
              <a:lnSpc>
                <a:spcPct val="150000"/>
              </a:lnSpc>
              <a:spcBef>
                <a:spcPts val="0"/>
              </a:spcBef>
              <a:spcAft>
                <a:spcPts val="283"/>
              </a:spcAft>
              <a:buSzPct val="45000"/>
              <a:buFont typeface="StarSymbol"/>
              <a:buChar char="●"/>
              <a:defRPr lang="el-GR" sz="2000" b="0" i="0" u="none" strike="noStrike" kern="1200" spc="0">
                <a:ln>
                  <a:noFill/>
                </a:ln>
                <a:solidFill>
                  <a:srgbClr val="000000"/>
                </a:solidFill>
                <a:latin typeface="Garamond"/>
                <a:ea typeface="Microsoft YaHei" pitchFamily="2"/>
                <a:cs typeface="Mangal" pitchFamily="2"/>
              </a:defRPr>
            </a:lvl9pPr>
          </a:lstStyle>
          <a:p>
            <a:pPr lvl="0"/>
            <a:r>
              <a:rPr lang="el-GR"/>
              <a:t>Κάντε κλικ εδώ για την επεξεργασία της μορφής των κειμένων διάρθρωσης</a:t>
            </a:r>
          </a:p>
          <a:p>
            <a:pPr lvl="1"/>
            <a:r>
              <a:rPr lang="el-GR"/>
              <a:t>Δεύτερο επίπεδο διάρθρωσης</a:t>
            </a:r>
          </a:p>
          <a:p>
            <a:pPr lvl="2"/>
            <a:r>
              <a:rPr lang="el-GR"/>
              <a:t>Τρίτο επίπεδο διάρθρωσης</a:t>
            </a:r>
          </a:p>
          <a:p>
            <a:pPr lvl="3"/>
            <a:r>
              <a:rPr lang="el-GR"/>
              <a:t>Τέταρτο επίπεδο διάρθρωσης</a:t>
            </a:r>
          </a:p>
          <a:p>
            <a:pPr lvl="4"/>
            <a:r>
              <a:rPr lang="el-GR"/>
              <a:t>Πέμπτο επίπεδο διάρθρωσης</a:t>
            </a:r>
          </a:p>
          <a:p>
            <a:pPr lvl="5"/>
            <a:r>
              <a:rPr lang="el-GR"/>
              <a:t>Έκτο επίπεδο διάρθρωσης</a:t>
            </a:r>
          </a:p>
          <a:p>
            <a:pPr lvl="6"/>
            <a:r>
              <a:rPr lang="el-GR"/>
              <a:t>Έβδομο επίπεδο διάρθρωσης</a:t>
            </a:r>
          </a:p>
          <a:p>
            <a:pPr lvl="7"/>
            <a:r>
              <a:rPr lang="el-GR"/>
              <a:t>Όγδοο επίπεδο διάρθρωσης</a:t>
            </a:r>
          </a:p>
          <a:p>
            <a:pPr lvl="0"/>
            <a:r>
              <a:rPr lang="el-GR"/>
              <a:t>Ένατο επίπεδο διάρθρωσηςClick to edit Master text styles</a:t>
            </a:r>
          </a:p>
          <a:p>
            <a:pPr lvl="1"/>
            <a:r>
              <a:rPr lang="el-GR"/>
              <a:t>Second level</a:t>
            </a:r>
          </a:p>
          <a:p>
            <a:pPr lvl="2"/>
            <a:r>
              <a:rPr lang="el-GR"/>
              <a:t>Third level</a:t>
            </a:r>
          </a:p>
          <a:p>
            <a:pPr lvl="3"/>
            <a:r>
              <a:rPr lang="el-GR"/>
              <a:t>Fourth level</a:t>
            </a:r>
          </a:p>
          <a:p>
            <a:pPr lvl="4"/>
            <a:r>
              <a:rPr lang="el-GR"/>
              <a:t>Fifth level</a:t>
            </a: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mc:Choice xmlns:p14="http://schemas.microsoft.com/office/powerpoint/2010/main" Requires="p14">
      <p:transition spd="slow" p14:dur="2000"/>
    </mc:Choice>
    <mc:Fallback>
      <p:transition spd="slow"/>
    </mc:Fallback>
  </mc:AlternateContent>
  <p:txStyles>
    <p:titleStyle>
      <a:lvl1pPr lvl="0" algn="ctr" rtl="0" hangingPunct="1">
        <a:spcBef>
          <a:spcPts val="0"/>
        </a:spcBef>
        <a:spcAft>
          <a:spcPts val="0"/>
        </a:spcAft>
        <a:buNone/>
        <a:tabLst/>
        <a:defRPr lang="el-GR" sz="1700" b="1" i="0" u="none" strike="noStrike" kern="1200" spc="0">
          <a:ln>
            <a:noFill/>
          </a:ln>
          <a:solidFill>
            <a:srgbClr val="000000"/>
          </a:solidFill>
          <a:latin typeface="Garamond" pitchFamily="18"/>
          <a:ea typeface="Microsoft YaHei" pitchFamily="2"/>
          <a:cs typeface="Mangal" pitchFamily="2"/>
        </a:defRPr>
      </a:lvl1pPr>
    </p:titleStyle>
    <p:bodyStyle>
      <a:lvl1pPr lvl="0" rtl="0">
        <a:buSzPct val="45000"/>
        <a:buFont typeface="StarSymbol"/>
        <a:buChar char="●"/>
        <a:tabLst/>
        <a:defRPr lang="el-GR" sz="1800" b="0" i="0" u="none" strike="noStrike" spc="0">
          <a:solidFill>
            <a:srgbClr val="000000"/>
          </a:solidFill>
          <a:latin typeface="Garamond" pitchFamily="18"/>
        </a:defRPr>
      </a:lvl1pPr>
      <a:lvl2pPr lvl="1" rtl="0">
        <a:buSzPct val="45000"/>
        <a:buFont typeface="StarSymbol"/>
        <a:buChar char="●"/>
        <a:tabLst/>
        <a:defRPr lang="el-GR" sz="1800" b="0" i="0" u="none" strike="noStrike" spc="0">
          <a:solidFill>
            <a:srgbClr val="000000"/>
          </a:solidFill>
          <a:latin typeface="Garamond" pitchFamily="18"/>
        </a:defRPr>
      </a:lvl2pPr>
      <a:lvl3pPr lvl="2" rtl="0">
        <a:buSzPct val="75000"/>
        <a:buFont typeface="StarSymbol"/>
        <a:buChar char="–"/>
        <a:tabLst/>
        <a:defRPr lang="el-GR" sz="1800" b="0" i="0" u="none" strike="noStrike" spc="0">
          <a:solidFill>
            <a:srgbClr val="000000"/>
          </a:solidFill>
          <a:latin typeface="Garamond" pitchFamily="18"/>
        </a:defRPr>
      </a:lvl3pPr>
      <a:lvl4pPr lvl="3" rtl="0">
        <a:buSzPct val="45000"/>
        <a:buFont typeface="StarSymbol"/>
        <a:buChar char="●"/>
        <a:tabLst/>
        <a:defRPr lang="el-GR" sz="1800" b="0" i="0" u="none" strike="noStrike" spc="0">
          <a:solidFill>
            <a:srgbClr val="000000"/>
          </a:solidFill>
          <a:latin typeface="Garamond" pitchFamily="18"/>
        </a:defRPr>
      </a:lvl4pPr>
      <a:lvl5pPr lvl="4" rtl="0">
        <a:buSzPct val="75000"/>
        <a:buFont typeface="StarSymbol"/>
        <a:buChar char="–"/>
        <a:tabLst/>
        <a:defRPr lang="el-GR" sz="1800" b="0" i="0" u="none" strike="noStrike" spc="0">
          <a:solidFill>
            <a:srgbClr val="000000"/>
          </a:solidFill>
          <a:latin typeface="Garamond" pitchFamily="18"/>
        </a:defRPr>
      </a:lvl5pPr>
      <a:lvl6pPr lvl="5" rtl="0">
        <a:buSzPct val="45000"/>
        <a:buFont typeface="StarSymbol"/>
        <a:buChar char="●"/>
        <a:tabLst/>
        <a:defRPr lang="el-GR" sz="1800" b="0" i="0" u="none" strike="noStrike" spc="0">
          <a:solidFill>
            <a:srgbClr val="000000"/>
          </a:solidFill>
          <a:latin typeface="Garamond" pitchFamily="18"/>
        </a:defRPr>
      </a:lvl6pPr>
      <a:lvl7pPr lvl="6" rtl="0">
        <a:buSzPct val="45000"/>
        <a:buFont typeface="StarSymbol"/>
        <a:buChar char="●"/>
        <a:tabLst/>
        <a:defRPr lang="el-GR" sz="1800" b="0" i="0" u="none" strike="noStrike" spc="0">
          <a:solidFill>
            <a:srgbClr val="000000"/>
          </a:solidFill>
          <a:latin typeface="Garamond" pitchFamily="18"/>
        </a:defRPr>
      </a:lvl7pPr>
      <a:lvl8pPr lvl="7" rtl="0">
        <a:buSzPct val="45000"/>
        <a:buFont typeface="StarSymbol"/>
        <a:buChar char="●"/>
        <a:tabLst/>
        <a:defRPr lang="el-GR" sz="1800" b="0" i="0" u="none" strike="noStrike" spc="0">
          <a:solidFill>
            <a:srgbClr val="000000"/>
          </a:solidFill>
          <a:latin typeface="Garamond" pitchFamily="18"/>
        </a:defRPr>
      </a:lvl8pPr>
      <a:lvl9pPr marL="0" marR="0" lvl="0" indent="0" algn="l" rtl="0" hangingPunct="1">
        <a:lnSpc>
          <a:spcPct val="150000"/>
        </a:lnSpc>
        <a:spcBef>
          <a:spcPts val="360"/>
        </a:spcBef>
        <a:spcAft>
          <a:spcPts val="1417"/>
        </a:spcAft>
        <a:buSzPct val="45000"/>
        <a:buFont typeface="Wingdings"/>
        <a:buChar char="v"/>
        <a:tabLst/>
        <a:defRPr lang="el-GR" sz="1800" b="0" i="0" u="none" strike="noStrike" spc="0">
          <a:solidFill>
            <a:srgbClr val="000000"/>
          </a:solidFill>
          <a:latin typeface="Garamond" pitchFamily="18"/>
        </a:defRPr>
      </a:lvl9pPr>
    </p:bodyStyle>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8.xml"/><Relationship Id="rId4" Type="http://schemas.openxmlformats.org/officeDocument/2006/relationships/image" Target="../media/image4.jp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name="page1">
    <p:spTree>
      <p:nvGrpSpPr>
        <p:cNvPr id="1" name=""/>
        <p:cNvGrpSpPr/>
        <p:nvPr/>
      </p:nvGrpSpPr>
      <p:grpSpPr>
        <a:xfrm>
          <a:off x="0" y="0"/>
          <a:ext cx="0" cy="0"/>
          <a:chOff x="0" y="0"/>
          <a:chExt cx="0" cy="0"/>
        </a:xfrm>
      </p:grpSpPr>
      <p:sp>
        <p:nvSpPr>
          <p:cNvPr id="2" name="Title 1"/>
          <p:cNvSpPr txBox="1">
            <a:spLocks noGrp="1"/>
          </p:cNvSpPr>
          <p:nvPr>
            <p:ph type="title" idx="4294967295"/>
          </p:nvPr>
        </p:nvSpPr>
        <p:spPr/>
        <p:txBody>
          <a:bodyPr/>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pPr lvl="0">
              <a:buNone/>
            </a:pPr>
            <a:r>
              <a:rPr lang="el-GR"/>
              <a:t>LITTLE BLACK RIDING HOOD</a:t>
            </a:r>
          </a:p>
        </p:txBody>
      </p:sp>
      <p:sp>
        <p:nvSpPr>
          <p:cNvPr id="3" name="Subtitle 2"/>
          <p:cNvSpPr txBox="1">
            <a:spLocks noGrp="1"/>
          </p:cNvSpPr>
          <p:nvPr>
            <p:ph type="subTitle" idx="4294967295"/>
          </p:nvPr>
        </p:nvSpPr>
        <p:spPr>
          <a:xfrm>
            <a:off x="1371599" y="3429000"/>
            <a:ext cx="6368400" cy="1151640"/>
          </a:xfrm>
        </p:spPr>
        <p:txBody>
          <a:bodyPr wrap="square" lIns="90000" tIns="45000" rIns="90000" bIns="45000" anchor="t"/>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pPr marL="0" lvl="0" indent="0" algn="ctr">
              <a:spcAft>
                <a:spcPts val="0"/>
              </a:spcAft>
              <a:buNone/>
            </a:pPr>
            <a:r>
              <a:rPr lang="el-GR" sz="3600">
                <a:solidFill>
                  <a:srgbClr val="FF0000"/>
                </a:solidFill>
              </a:rPr>
              <a:t>LRRH</a:t>
            </a:r>
          </a:p>
          <a:p>
            <a:pPr marL="0" lvl="0" indent="0" algn="ctr">
              <a:spcAft>
                <a:spcPts val="0"/>
              </a:spcAft>
              <a:buNone/>
            </a:pPr>
            <a:r>
              <a:rPr lang="el-GR" sz="3600">
                <a:solidFill>
                  <a:srgbClr val="FF0000"/>
                </a:solidFill>
              </a:rPr>
              <a:t>MAD SCRIPT</a:t>
            </a:r>
          </a:p>
          <a:p>
            <a:pPr marL="0" lvl="0" indent="0" algn="ctr">
              <a:spcAft>
                <a:spcPts val="0"/>
              </a:spcAft>
              <a:buNone/>
            </a:pPr>
            <a:r>
              <a:rPr lang="el-GR" sz="3600">
                <a:solidFill>
                  <a:srgbClr val="FF0000"/>
                </a:solidFill>
              </a:rPr>
              <a:t>By Maria T. &amp; Theodosia B.</a:t>
            </a:r>
          </a:p>
          <a:p>
            <a:pPr marL="0" lvl="0" indent="0" algn="ctr">
              <a:spcAft>
                <a:spcPts val="0"/>
              </a:spcAft>
              <a:buNone/>
            </a:pPr>
            <a:endParaRPr lang="el-GR" sz="3600">
              <a:solidFill>
                <a:srgbClr val="FF0000"/>
              </a:solidFill>
              <a:latin typeface="Garamond" pitchFamily="18"/>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Class="entr"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0"/>
                                          </p:val>
                                        </p:tav>
                                        <p:tav tm="100000">
                                          <p:val>
                                            <p:strVal val="#ppt_w"/>
                                          </p:val>
                                        </p:tav>
                                      </p:tavLst>
                                    </p:anim>
                                    <p:anim calcmode="lin" valueType="num">
                                      <p:cBhvr>
                                        <p:cTn id="8" dur="1000" fill="hold"/>
                                        <p:tgtEl>
                                          <p:spTgt spid="2"/>
                                        </p:tgtEl>
                                        <p:attrNameLst>
                                          <p:attrName>ppt_h</p:attrName>
                                        </p:attrNameLst>
                                      </p:cBhvr>
                                      <p:tavLst>
                                        <p:tav tm="0">
                                          <p:val>
                                            <p:strVal val="0"/>
                                          </p:val>
                                        </p:tav>
                                        <p:tav tm="100000">
                                          <p:val>
                                            <p:strVal val="#ppt_h"/>
                                          </p:val>
                                        </p:tav>
                                      </p:tavLst>
                                    </p:anim>
                                    <p:anim calcmode="lin" valueType="num">
                                      <p:cBhvr>
                                        <p:cTn id="9" dur="1000" fill="hold"/>
                                        <p:tgtEl>
                                          <p:spTgt spid="2"/>
                                        </p:tgtEl>
                                        <p:attrNameLst>
                                          <p:attrName>r</p:attrName>
                                        </p:attrNameLst>
                                      </p:cBhvr>
                                      <p:tavLst>
                                        <p:tav tm="0">
                                          <p:val>
                                            <p:strVal val="90"/>
                                          </p:val>
                                        </p:tav>
                                        <p:tav tm="100000">
                                          <p:val>
                                            <p:str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name="NARRATOR">
    <p:spTree>
      <p:nvGrpSpPr>
        <p:cNvPr id="1" name=""/>
        <p:cNvGrpSpPr/>
        <p:nvPr/>
      </p:nvGrpSpPr>
      <p:grpSpPr>
        <a:xfrm>
          <a:off x="0" y="0"/>
          <a:ext cx="0" cy="0"/>
          <a:chOff x="0" y="0"/>
          <a:chExt cx="0" cy="0"/>
        </a:xfrm>
      </p:grpSpPr>
      <p:sp>
        <p:nvSpPr>
          <p:cNvPr id="2" name="Title 3"/>
          <p:cNvSpPr txBox="1">
            <a:spLocks noGrp="1"/>
          </p:cNvSpPr>
          <p:nvPr>
            <p:ph type="title" idx="4294967295"/>
          </p:nvPr>
        </p:nvSpPr>
        <p:spPr/>
        <p:txBody>
          <a:bodyPr anchor="t"/>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pPr lvl="0">
              <a:buNone/>
            </a:pPr>
            <a:r>
              <a:rPr lang="el-GR" sz="3600" b="0">
                <a:solidFill>
                  <a:srgbClr val="FF0000"/>
                </a:solidFill>
              </a:rPr>
              <a:t>NARRATOR</a:t>
            </a:r>
          </a:p>
        </p:txBody>
      </p:sp>
      <p:sp>
        <p:nvSpPr>
          <p:cNvPr id="3" name="Text Placeholder 4"/>
          <p:cNvSpPr txBox="1">
            <a:spLocks noGrp="1"/>
          </p:cNvSpPr>
          <p:nvPr>
            <p:ph type="body" idx="4294967295"/>
          </p:nvPr>
        </p:nvSpPr>
        <p:spPr/>
        <p:txBody>
          <a:bodyPr/>
          <a:lstStyle>
            <a:defPPr marL="432000" lvl="0" indent="-324000" algn="l" hangingPunct="1">
              <a:lnSpc>
                <a:spcPct val="150000"/>
              </a:lnSpc>
              <a:spcBef>
                <a:spcPts val="0"/>
              </a:spcBef>
              <a:spcAft>
                <a:spcPts val="1417"/>
              </a:spcAft>
              <a:buSzPct val="45000"/>
              <a:buFont typeface="StarSymbol"/>
              <a:buNone/>
              <a:defRPr lang="el-GR" sz="1800" b="0" i="0" u="none" strike="noStrike" kern="1200" spc="0">
                <a:ln>
                  <a:noFill/>
                </a:ln>
                <a:solidFill>
                  <a:srgbClr val="000000"/>
                </a:solidFill>
                <a:latin typeface="Garamond"/>
                <a:ea typeface="Microsoft YaHei" pitchFamily="2"/>
                <a:cs typeface="Mangal" pitchFamily="2"/>
              </a:defRPr>
            </a:defPPr>
            <a:lvl1pPr marL="432000" lvl="0" indent="-324000" algn="l" hangingPunct="1">
              <a:lnSpc>
                <a:spcPct val="150000"/>
              </a:lnSpc>
              <a:spcBef>
                <a:spcPts val="0"/>
              </a:spcBef>
              <a:spcAft>
                <a:spcPts val="1417"/>
              </a:spcAft>
              <a:buSzPct val="45000"/>
              <a:buFont typeface="StarSymbol"/>
              <a:buChar char="●"/>
              <a:defRPr lang="el-GR" sz="1800" b="0" i="0" u="none" strike="noStrike" kern="1200" spc="0">
                <a:ln>
                  <a:noFill/>
                </a:ln>
                <a:solidFill>
                  <a:srgbClr val="000000"/>
                </a:solidFill>
                <a:latin typeface="Garamond"/>
                <a:ea typeface="Microsoft YaHei" pitchFamily="2"/>
                <a:cs typeface="Mangal" pitchFamily="2"/>
              </a:defRPr>
            </a:lvl1pPr>
            <a:lvl2pPr marL="864000" lvl="1" indent="-324000" algn="l" hangingPunct="1">
              <a:lnSpc>
                <a:spcPct val="150000"/>
              </a:lnSpc>
              <a:spcBef>
                <a:spcPts val="0"/>
              </a:spcBef>
              <a:spcAft>
                <a:spcPts val="1134"/>
              </a:spcAft>
              <a:buSzPct val="45000"/>
              <a:buFont typeface="StarSymbol"/>
              <a:buChar char="●"/>
              <a:defRPr lang="el-GR" sz="1400" b="0" i="0" u="none" strike="noStrike" kern="1200" spc="0">
                <a:ln>
                  <a:noFill/>
                </a:ln>
                <a:solidFill>
                  <a:srgbClr val="000000"/>
                </a:solidFill>
                <a:latin typeface="Garamond"/>
                <a:ea typeface="Microsoft YaHei" pitchFamily="2"/>
                <a:cs typeface="Mangal" pitchFamily="2"/>
              </a:defRPr>
            </a:lvl2pPr>
            <a:lvl3pPr marL="1295999" lvl="2" indent="-288000" algn="l" hangingPunct="1">
              <a:lnSpc>
                <a:spcPct val="150000"/>
              </a:lnSpc>
              <a:spcBef>
                <a:spcPts val="0"/>
              </a:spcBef>
              <a:spcAft>
                <a:spcPts val="850"/>
              </a:spcAft>
              <a:buSzPct val="75000"/>
              <a:buFont typeface="StarSymbol"/>
              <a:buChar char="–"/>
              <a:defRPr lang="el-GR" sz="1400" b="0" i="0" u="none" strike="noStrike" kern="1200" spc="0">
                <a:ln>
                  <a:noFill/>
                </a:ln>
                <a:solidFill>
                  <a:srgbClr val="000000"/>
                </a:solidFill>
                <a:latin typeface="Garamond"/>
                <a:ea typeface="Microsoft YaHei" pitchFamily="2"/>
                <a:cs typeface="Mangal" pitchFamily="2"/>
              </a:defRPr>
            </a:lvl3pPr>
            <a:lvl4pPr marL="1728000" lvl="3" indent="-216000" algn="l" hangingPunct="1">
              <a:lnSpc>
                <a:spcPct val="150000"/>
              </a:lnSpc>
              <a:spcBef>
                <a:spcPts val="0"/>
              </a:spcBef>
              <a:spcAft>
                <a:spcPts val="567"/>
              </a:spcAft>
              <a:buSzPct val="45000"/>
              <a:buFont typeface="StarSymbol"/>
              <a:buChar char="●"/>
              <a:defRPr lang="el-GR" sz="1400" b="0" i="0" u="none" strike="noStrike" kern="1200" spc="0">
                <a:ln>
                  <a:noFill/>
                </a:ln>
                <a:solidFill>
                  <a:srgbClr val="000000"/>
                </a:solidFill>
                <a:latin typeface="Garamond"/>
                <a:ea typeface="Microsoft YaHei" pitchFamily="2"/>
                <a:cs typeface="Mangal" pitchFamily="2"/>
              </a:defRPr>
            </a:lvl4pPr>
            <a:lvl5pPr marL="2160000" lvl="4" indent="-216000" algn="l" hangingPunct="1">
              <a:lnSpc>
                <a:spcPct val="150000"/>
              </a:lnSpc>
              <a:spcBef>
                <a:spcPts val="0"/>
              </a:spcBef>
              <a:spcAft>
                <a:spcPts val="283"/>
              </a:spcAft>
              <a:buSzPct val="75000"/>
              <a:buFont typeface="StarSymbol"/>
              <a:buChar char="–"/>
              <a:defRPr lang="el-GR" sz="2000" b="0" i="0" u="none" strike="noStrike" kern="1200" spc="0">
                <a:ln>
                  <a:noFill/>
                </a:ln>
                <a:solidFill>
                  <a:srgbClr val="000000"/>
                </a:solidFill>
                <a:latin typeface="Garamond"/>
                <a:ea typeface="Microsoft YaHei" pitchFamily="2"/>
                <a:cs typeface="Mangal" pitchFamily="2"/>
              </a:defRPr>
            </a:lvl5pPr>
            <a:lvl6pPr marL="2592000" lvl="5" indent="-216000" algn="l" hangingPunct="1">
              <a:lnSpc>
                <a:spcPct val="150000"/>
              </a:lnSpc>
              <a:spcBef>
                <a:spcPts val="0"/>
              </a:spcBef>
              <a:spcAft>
                <a:spcPts val="283"/>
              </a:spcAft>
              <a:buSzPct val="45000"/>
              <a:buFont typeface="StarSymbol"/>
              <a:buChar char="●"/>
              <a:defRPr lang="el-GR" sz="2000" b="0" i="0" u="none" strike="noStrike" kern="1200" spc="0">
                <a:ln>
                  <a:noFill/>
                </a:ln>
                <a:solidFill>
                  <a:srgbClr val="000000"/>
                </a:solidFill>
                <a:latin typeface="Garamond"/>
                <a:ea typeface="Microsoft YaHei" pitchFamily="2"/>
                <a:cs typeface="Mangal" pitchFamily="2"/>
              </a:defRPr>
            </a:lvl6pPr>
            <a:lvl7pPr marL="3024000" lvl="6" indent="-216000" algn="l" hangingPunct="1">
              <a:lnSpc>
                <a:spcPct val="150000"/>
              </a:lnSpc>
              <a:spcBef>
                <a:spcPts val="0"/>
              </a:spcBef>
              <a:spcAft>
                <a:spcPts val="283"/>
              </a:spcAft>
              <a:buSzPct val="45000"/>
              <a:buFont typeface="StarSymbol"/>
              <a:buChar char="●"/>
              <a:defRPr lang="el-GR" sz="2000" b="0" i="0" u="none" strike="noStrike" kern="1200" spc="0">
                <a:ln>
                  <a:noFill/>
                </a:ln>
                <a:solidFill>
                  <a:srgbClr val="000000"/>
                </a:solidFill>
                <a:latin typeface="Garamond"/>
                <a:ea typeface="Microsoft YaHei" pitchFamily="2"/>
                <a:cs typeface="Mangal" pitchFamily="2"/>
              </a:defRPr>
            </a:lvl7pPr>
            <a:lvl8pPr marL="3456000" lvl="7" indent="-216000" algn="l" hangingPunct="1">
              <a:lnSpc>
                <a:spcPct val="150000"/>
              </a:lnSpc>
              <a:spcBef>
                <a:spcPts val="0"/>
              </a:spcBef>
              <a:spcAft>
                <a:spcPts val="283"/>
              </a:spcAft>
              <a:buSzPct val="45000"/>
              <a:buFont typeface="StarSymbol"/>
              <a:buChar char="●"/>
              <a:defRPr lang="el-GR" sz="2000" b="0" i="0" u="none" strike="noStrike" kern="1200" spc="0">
                <a:ln>
                  <a:noFill/>
                </a:ln>
                <a:solidFill>
                  <a:srgbClr val="000000"/>
                </a:solidFill>
                <a:latin typeface="Garamond"/>
                <a:ea typeface="Microsoft YaHei" pitchFamily="2"/>
                <a:cs typeface="Mangal" pitchFamily="2"/>
              </a:defRPr>
            </a:lvl8pPr>
            <a:lvl9pPr marL="3887999" lvl="8" indent="-216000" algn="l" hangingPunct="1">
              <a:lnSpc>
                <a:spcPct val="150000"/>
              </a:lnSpc>
              <a:spcBef>
                <a:spcPts val="0"/>
              </a:spcBef>
              <a:spcAft>
                <a:spcPts val="283"/>
              </a:spcAft>
              <a:buSzPct val="45000"/>
              <a:buFont typeface="StarSymbol"/>
              <a:buChar char="●"/>
              <a:defRPr lang="el-GR" sz="2000" b="0" i="0" u="none" strike="noStrike" kern="1200" spc="0">
                <a:ln>
                  <a:noFill/>
                </a:ln>
                <a:solidFill>
                  <a:srgbClr val="000000"/>
                </a:solidFill>
                <a:latin typeface="Garamond"/>
                <a:ea typeface="Microsoft YaHei" pitchFamily="2"/>
                <a:cs typeface="Mangal" pitchFamily="2"/>
              </a:defRPr>
            </a:lvl9pPr>
          </a:lstStyle>
          <a:p>
            <a:pPr marL="0" lvl="0" indent="0">
              <a:spcBef>
                <a:spcPts val="360"/>
              </a:spcBef>
              <a:buFont typeface="Wingdings"/>
              <a:buChar char="v"/>
            </a:pPr>
            <a:r>
              <a:rPr lang="en-US">
                <a:latin typeface="Garamond" pitchFamily="18"/>
              </a:rPr>
              <a:t>Once upon a time, there was</a:t>
            </a:r>
          </a:p>
          <a:p>
            <a:pPr marL="0" lvl="0" indent="0">
              <a:spcBef>
                <a:spcPts val="360"/>
              </a:spcBef>
              <a:buFont typeface="Wingdings"/>
              <a:buChar char="v"/>
            </a:pPr>
            <a:r>
              <a:rPr lang="en-US">
                <a:latin typeface="Garamond" pitchFamily="18"/>
              </a:rPr>
              <a:t> Little Black Riding Hood.</a:t>
            </a:r>
          </a:p>
          <a:p>
            <a:pPr marL="0" lvl="0" indent="0">
              <a:spcBef>
                <a:spcPts val="360"/>
              </a:spcBef>
              <a:buFont typeface="Wingdings"/>
              <a:buChar char="v"/>
            </a:pPr>
            <a:r>
              <a:rPr lang="en-US">
                <a:latin typeface="Garamond" pitchFamily="18"/>
              </a:rPr>
              <a:t>She was skipping through the space.</a:t>
            </a:r>
          </a:p>
          <a:p>
            <a:pPr marL="0" lvl="0" indent="0">
              <a:spcBef>
                <a:spcPts val="360"/>
              </a:spcBef>
              <a:buFont typeface="Wingdings"/>
              <a:buChar char="v"/>
            </a:pPr>
            <a:r>
              <a:rPr lang="en-US">
                <a:latin typeface="Garamond" pitchFamily="18"/>
              </a:rPr>
              <a:t>She had a basket full of souvlakia. And she was taking it to her Granny</a:t>
            </a:r>
          </a:p>
        </p:txBody>
      </p:sp>
      <p:sp>
        <p:nvSpPr>
          <p:cNvPr id="4" name="Content Placeholder 5"/>
          <p:cNvSpPr txBox="1">
            <a:spLocks noGrp="1"/>
          </p:cNvSpPr>
          <p:nvPr>
            <p:ph type="body" idx="4294967295"/>
          </p:nvPr>
        </p:nvSpPr>
        <p:spPr>
          <a:xfrm>
            <a:off x="1371599" y="1676519"/>
            <a:ext cx="3276359" cy="3504959"/>
          </a:xfrm>
        </p:spPr>
        <p:txBody>
          <a:bodyPr/>
          <a:lstStyle>
            <a:defPPr marL="432000" lvl="0" indent="-324000" algn="l" hangingPunct="1">
              <a:lnSpc>
                <a:spcPct val="150000"/>
              </a:lnSpc>
              <a:spcBef>
                <a:spcPts val="0"/>
              </a:spcBef>
              <a:spcAft>
                <a:spcPts val="1417"/>
              </a:spcAft>
              <a:buSzPct val="45000"/>
              <a:buFont typeface="StarSymbol"/>
              <a:buNone/>
              <a:defRPr lang="el-GR" sz="1800" b="0" i="0" u="none" strike="noStrike" kern="1200" spc="0">
                <a:ln>
                  <a:noFill/>
                </a:ln>
                <a:solidFill>
                  <a:srgbClr val="000000"/>
                </a:solidFill>
                <a:latin typeface="Garamond"/>
                <a:ea typeface="Microsoft YaHei" pitchFamily="2"/>
                <a:cs typeface="Mangal" pitchFamily="2"/>
              </a:defRPr>
            </a:defPPr>
            <a:lvl1pPr marL="432000" lvl="0" indent="-324000" algn="l" hangingPunct="1">
              <a:lnSpc>
                <a:spcPct val="150000"/>
              </a:lnSpc>
              <a:spcBef>
                <a:spcPts val="0"/>
              </a:spcBef>
              <a:spcAft>
                <a:spcPts val="1417"/>
              </a:spcAft>
              <a:buSzPct val="45000"/>
              <a:buFont typeface="StarSymbol"/>
              <a:buChar char="●"/>
              <a:defRPr lang="el-GR" sz="1800" b="0" i="0" u="none" strike="noStrike" kern="1200" spc="0">
                <a:ln>
                  <a:noFill/>
                </a:ln>
                <a:solidFill>
                  <a:srgbClr val="000000"/>
                </a:solidFill>
                <a:latin typeface="Garamond"/>
                <a:ea typeface="Microsoft YaHei" pitchFamily="2"/>
                <a:cs typeface="Mangal" pitchFamily="2"/>
              </a:defRPr>
            </a:lvl1pPr>
            <a:lvl2pPr marL="864000" lvl="1" indent="-324000" algn="l" hangingPunct="1">
              <a:lnSpc>
                <a:spcPct val="150000"/>
              </a:lnSpc>
              <a:spcBef>
                <a:spcPts val="0"/>
              </a:spcBef>
              <a:spcAft>
                <a:spcPts val="1134"/>
              </a:spcAft>
              <a:buSzPct val="45000"/>
              <a:buFont typeface="StarSymbol"/>
              <a:buChar char="●"/>
              <a:defRPr lang="el-GR" sz="1400" b="0" i="0" u="none" strike="noStrike" kern="1200" spc="0">
                <a:ln>
                  <a:noFill/>
                </a:ln>
                <a:solidFill>
                  <a:srgbClr val="000000"/>
                </a:solidFill>
                <a:latin typeface="Garamond"/>
                <a:ea typeface="Microsoft YaHei" pitchFamily="2"/>
                <a:cs typeface="Mangal" pitchFamily="2"/>
              </a:defRPr>
            </a:lvl2pPr>
            <a:lvl3pPr marL="1295999" lvl="2" indent="-288000" algn="l" hangingPunct="1">
              <a:lnSpc>
                <a:spcPct val="150000"/>
              </a:lnSpc>
              <a:spcBef>
                <a:spcPts val="0"/>
              </a:spcBef>
              <a:spcAft>
                <a:spcPts val="850"/>
              </a:spcAft>
              <a:buSzPct val="75000"/>
              <a:buFont typeface="StarSymbol"/>
              <a:buChar char="–"/>
              <a:defRPr lang="el-GR" sz="1400" b="0" i="0" u="none" strike="noStrike" kern="1200" spc="0">
                <a:ln>
                  <a:noFill/>
                </a:ln>
                <a:solidFill>
                  <a:srgbClr val="000000"/>
                </a:solidFill>
                <a:latin typeface="Garamond"/>
                <a:ea typeface="Microsoft YaHei" pitchFamily="2"/>
                <a:cs typeface="Mangal" pitchFamily="2"/>
              </a:defRPr>
            </a:lvl3pPr>
            <a:lvl4pPr marL="1728000" lvl="3" indent="-216000" algn="l" hangingPunct="1">
              <a:lnSpc>
                <a:spcPct val="150000"/>
              </a:lnSpc>
              <a:spcBef>
                <a:spcPts val="0"/>
              </a:spcBef>
              <a:spcAft>
                <a:spcPts val="567"/>
              </a:spcAft>
              <a:buSzPct val="45000"/>
              <a:buFont typeface="StarSymbol"/>
              <a:buChar char="●"/>
              <a:defRPr lang="el-GR" sz="1400" b="0" i="0" u="none" strike="noStrike" kern="1200" spc="0">
                <a:ln>
                  <a:noFill/>
                </a:ln>
                <a:solidFill>
                  <a:srgbClr val="000000"/>
                </a:solidFill>
                <a:latin typeface="Garamond"/>
                <a:ea typeface="Microsoft YaHei" pitchFamily="2"/>
                <a:cs typeface="Mangal" pitchFamily="2"/>
              </a:defRPr>
            </a:lvl4pPr>
            <a:lvl5pPr marL="2160000" lvl="4" indent="-216000" algn="l" hangingPunct="1">
              <a:lnSpc>
                <a:spcPct val="150000"/>
              </a:lnSpc>
              <a:spcBef>
                <a:spcPts val="0"/>
              </a:spcBef>
              <a:spcAft>
                <a:spcPts val="283"/>
              </a:spcAft>
              <a:buSzPct val="75000"/>
              <a:buFont typeface="StarSymbol"/>
              <a:buChar char="–"/>
              <a:defRPr lang="el-GR" sz="2000" b="0" i="0" u="none" strike="noStrike" kern="1200" spc="0">
                <a:ln>
                  <a:noFill/>
                </a:ln>
                <a:solidFill>
                  <a:srgbClr val="000000"/>
                </a:solidFill>
                <a:latin typeface="Garamond"/>
                <a:ea typeface="Microsoft YaHei" pitchFamily="2"/>
                <a:cs typeface="Mangal" pitchFamily="2"/>
              </a:defRPr>
            </a:lvl5pPr>
            <a:lvl6pPr marL="2592000" lvl="5" indent="-216000" algn="l" hangingPunct="1">
              <a:lnSpc>
                <a:spcPct val="150000"/>
              </a:lnSpc>
              <a:spcBef>
                <a:spcPts val="0"/>
              </a:spcBef>
              <a:spcAft>
                <a:spcPts val="283"/>
              </a:spcAft>
              <a:buSzPct val="45000"/>
              <a:buFont typeface="StarSymbol"/>
              <a:buChar char="●"/>
              <a:defRPr lang="el-GR" sz="2000" b="0" i="0" u="none" strike="noStrike" kern="1200" spc="0">
                <a:ln>
                  <a:noFill/>
                </a:ln>
                <a:solidFill>
                  <a:srgbClr val="000000"/>
                </a:solidFill>
                <a:latin typeface="Garamond"/>
                <a:ea typeface="Microsoft YaHei" pitchFamily="2"/>
                <a:cs typeface="Mangal" pitchFamily="2"/>
              </a:defRPr>
            </a:lvl6pPr>
            <a:lvl7pPr marL="3024000" lvl="6" indent="-216000" algn="l" hangingPunct="1">
              <a:lnSpc>
                <a:spcPct val="150000"/>
              </a:lnSpc>
              <a:spcBef>
                <a:spcPts val="0"/>
              </a:spcBef>
              <a:spcAft>
                <a:spcPts val="283"/>
              </a:spcAft>
              <a:buSzPct val="45000"/>
              <a:buFont typeface="StarSymbol"/>
              <a:buChar char="●"/>
              <a:defRPr lang="el-GR" sz="2000" b="0" i="0" u="none" strike="noStrike" kern="1200" spc="0">
                <a:ln>
                  <a:noFill/>
                </a:ln>
                <a:solidFill>
                  <a:srgbClr val="000000"/>
                </a:solidFill>
                <a:latin typeface="Garamond"/>
                <a:ea typeface="Microsoft YaHei" pitchFamily="2"/>
                <a:cs typeface="Mangal" pitchFamily="2"/>
              </a:defRPr>
            </a:lvl7pPr>
            <a:lvl8pPr marL="3456000" lvl="7" indent="-216000" algn="l" hangingPunct="1">
              <a:lnSpc>
                <a:spcPct val="150000"/>
              </a:lnSpc>
              <a:spcBef>
                <a:spcPts val="0"/>
              </a:spcBef>
              <a:spcAft>
                <a:spcPts val="283"/>
              </a:spcAft>
              <a:buSzPct val="45000"/>
              <a:buFont typeface="StarSymbol"/>
              <a:buChar char="●"/>
              <a:defRPr lang="el-GR" sz="2000" b="0" i="0" u="none" strike="noStrike" kern="1200" spc="0">
                <a:ln>
                  <a:noFill/>
                </a:ln>
                <a:solidFill>
                  <a:srgbClr val="000000"/>
                </a:solidFill>
                <a:latin typeface="Garamond"/>
                <a:ea typeface="Microsoft YaHei" pitchFamily="2"/>
                <a:cs typeface="Mangal" pitchFamily="2"/>
              </a:defRPr>
            </a:lvl8pPr>
            <a:lvl9pPr marL="3887999" lvl="8" indent="-216000" algn="l" hangingPunct="1">
              <a:lnSpc>
                <a:spcPct val="150000"/>
              </a:lnSpc>
              <a:spcBef>
                <a:spcPts val="0"/>
              </a:spcBef>
              <a:spcAft>
                <a:spcPts val="283"/>
              </a:spcAft>
              <a:buSzPct val="45000"/>
              <a:buFont typeface="StarSymbol"/>
              <a:buChar char="●"/>
              <a:defRPr lang="el-GR" sz="2000" b="0" i="0" u="none" strike="noStrike" kern="1200" spc="0">
                <a:ln>
                  <a:noFill/>
                </a:ln>
                <a:solidFill>
                  <a:srgbClr val="000000"/>
                </a:solidFill>
                <a:latin typeface="Garamond"/>
                <a:ea typeface="Microsoft YaHei" pitchFamily="2"/>
                <a:cs typeface="Mangal" pitchFamily="2"/>
              </a:defRPr>
            </a:lvl9pPr>
          </a:lstStyle>
          <a:p>
            <a:pPr lvl="0">
              <a:buNone/>
            </a:pPr>
            <a:endParaRPr lang="el-GR">
              <a:latin typeface="" pitchFamily="18"/>
            </a:endParaRPr>
          </a:p>
        </p:txBody>
      </p:sp>
      <p:pic>
        <p:nvPicPr>
          <p:cNvPr id="5" name="Picture 3"/>
          <p:cNvPicPr>
            <a:picLocks noChangeAspect="1"/>
          </p:cNvPicPr>
          <p:nvPr/>
        </p:nvPicPr>
        <p:blipFill>
          <a:blip r:embed="rId3">
            <a:lum/>
            <a:alphaModFix/>
          </a:blip>
          <a:srcRect/>
          <a:stretch>
            <a:fillRect/>
          </a:stretch>
        </p:blipFill>
        <p:spPr>
          <a:xfrm>
            <a:off x="1331640" y="1628639"/>
            <a:ext cx="3600000" cy="3600000"/>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Class="entr"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Class="entr"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5" presetClass="entr"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anim calcmode="lin" valueType="num">
                                      <p:cBhvr>
                                        <p:cTn id="1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0" presetClass="entr" fill="hold"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1000"/>
                                        <p:tgtEl>
                                          <p:spTgt spid="3">
                                            <p:txEl>
                                              <p:pRg st="3" end="3"/>
                                            </p:txEl>
                                          </p:spTgt>
                                        </p:tgtEl>
                                      </p:cBhvr>
                                    </p:animEffect>
                                    <p:anim calcmode="lin" valueType="num">
                                      <p:cBhvr>
                                        <p:cTn id="23"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name="singing">
    <p:spTree>
      <p:nvGrpSpPr>
        <p:cNvPr id="1" name=""/>
        <p:cNvGrpSpPr/>
        <p:nvPr/>
      </p:nvGrpSpPr>
      <p:grpSpPr>
        <a:xfrm>
          <a:off x="0" y="0"/>
          <a:ext cx="0" cy="0"/>
          <a:chOff x="0" y="0"/>
          <a:chExt cx="0" cy="0"/>
        </a:xfrm>
      </p:grpSpPr>
      <p:sp>
        <p:nvSpPr>
          <p:cNvPr id="2" name="Title 1"/>
          <p:cNvSpPr txBox="1">
            <a:spLocks noGrp="1"/>
          </p:cNvSpPr>
          <p:nvPr>
            <p:ph type="title" idx="4294967295"/>
          </p:nvPr>
        </p:nvSpPr>
        <p:spPr/>
        <p:txBody>
          <a:bodyPr anchor="t"/>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pPr lvl="0">
              <a:buNone/>
            </a:pPr>
            <a:r>
              <a:rPr lang="el-GR" sz="3600" b="0">
                <a:solidFill>
                  <a:srgbClr val="FF0000"/>
                </a:solidFill>
              </a:rPr>
              <a:t>singing</a:t>
            </a:r>
          </a:p>
        </p:txBody>
      </p:sp>
      <p:sp>
        <p:nvSpPr>
          <p:cNvPr id="3" name="Text Placeholder 2"/>
          <p:cNvSpPr txBox="1">
            <a:spLocks noGrp="1"/>
          </p:cNvSpPr>
          <p:nvPr>
            <p:ph type="body" idx="4294967295"/>
          </p:nvPr>
        </p:nvSpPr>
        <p:spPr/>
        <p:txBody>
          <a:bodyPr/>
          <a:lstStyle>
            <a:defPPr marL="432000" lvl="0" indent="-324000" algn="l" hangingPunct="1">
              <a:lnSpc>
                <a:spcPct val="150000"/>
              </a:lnSpc>
              <a:spcBef>
                <a:spcPts val="0"/>
              </a:spcBef>
              <a:spcAft>
                <a:spcPts val="1417"/>
              </a:spcAft>
              <a:buSzPct val="45000"/>
              <a:buFont typeface="StarSymbol"/>
              <a:buNone/>
              <a:defRPr lang="el-GR" sz="1800" b="0" i="0" u="none" strike="noStrike" kern="1200" spc="0">
                <a:ln>
                  <a:noFill/>
                </a:ln>
                <a:solidFill>
                  <a:srgbClr val="000000"/>
                </a:solidFill>
                <a:latin typeface="Garamond"/>
                <a:ea typeface="Microsoft YaHei" pitchFamily="2"/>
                <a:cs typeface="Mangal" pitchFamily="2"/>
              </a:defRPr>
            </a:defPPr>
            <a:lvl1pPr marL="432000" lvl="0" indent="-324000" algn="l" hangingPunct="1">
              <a:lnSpc>
                <a:spcPct val="150000"/>
              </a:lnSpc>
              <a:spcBef>
                <a:spcPts val="0"/>
              </a:spcBef>
              <a:spcAft>
                <a:spcPts val="1417"/>
              </a:spcAft>
              <a:buSzPct val="45000"/>
              <a:buFont typeface="StarSymbol"/>
              <a:buChar char="●"/>
              <a:defRPr lang="el-GR" sz="1800" b="0" i="0" u="none" strike="noStrike" kern="1200" spc="0">
                <a:ln>
                  <a:noFill/>
                </a:ln>
                <a:solidFill>
                  <a:srgbClr val="000000"/>
                </a:solidFill>
                <a:latin typeface="Garamond"/>
                <a:ea typeface="Microsoft YaHei" pitchFamily="2"/>
                <a:cs typeface="Mangal" pitchFamily="2"/>
              </a:defRPr>
            </a:lvl1pPr>
            <a:lvl2pPr marL="864000" lvl="1" indent="-324000" algn="l" hangingPunct="1">
              <a:lnSpc>
                <a:spcPct val="150000"/>
              </a:lnSpc>
              <a:spcBef>
                <a:spcPts val="0"/>
              </a:spcBef>
              <a:spcAft>
                <a:spcPts val="1134"/>
              </a:spcAft>
              <a:buSzPct val="45000"/>
              <a:buFont typeface="StarSymbol"/>
              <a:buChar char="●"/>
              <a:defRPr lang="el-GR" sz="1400" b="0" i="0" u="none" strike="noStrike" kern="1200" spc="0">
                <a:ln>
                  <a:noFill/>
                </a:ln>
                <a:solidFill>
                  <a:srgbClr val="000000"/>
                </a:solidFill>
                <a:latin typeface="Garamond"/>
                <a:ea typeface="Microsoft YaHei" pitchFamily="2"/>
                <a:cs typeface="Mangal" pitchFamily="2"/>
              </a:defRPr>
            </a:lvl2pPr>
            <a:lvl3pPr marL="1295999" lvl="2" indent="-288000" algn="l" hangingPunct="1">
              <a:lnSpc>
                <a:spcPct val="150000"/>
              </a:lnSpc>
              <a:spcBef>
                <a:spcPts val="0"/>
              </a:spcBef>
              <a:spcAft>
                <a:spcPts val="850"/>
              </a:spcAft>
              <a:buSzPct val="75000"/>
              <a:buFont typeface="StarSymbol"/>
              <a:buChar char="–"/>
              <a:defRPr lang="el-GR" sz="1400" b="0" i="0" u="none" strike="noStrike" kern="1200" spc="0">
                <a:ln>
                  <a:noFill/>
                </a:ln>
                <a:solidFill>
                  <a:srgbClr val="000000"/>
                </a:solidFill>
                <a:latin typeface="Garamond"/>
                <a:ea typeface="Microsoft YaHei" pitchFamily="2"/>
                <a:cs typeface="Mangal" pitchFamily="2"/>
              </a:defRPr>
            </a:lvl3pPr>
            <a:lvl4pPr marL="1728000" lvl="3" indent="-216000" algn="l" hangingPunct="1">
              <a:lnSpc>
                <a:spcPct val="150000"/>
              </a:lnSpc>
              <a:spcBef>
                <a:spcPts val="0"/>
              </a:spcBef>
              <a:spcAft>
                <a:spcPts val="567"/>
              </a:spcAft>
              <a:buSzPct val="45000"/>
              <a:buFont typeface="StarSymbol"/>
              <a:buChar char="●"/>
              <a:defRPr lang="el-GR" sz="1400" b="0" i="0" u="none" strike="noStrike" kern="1200" spc="0">
                <a:ln>
                  <a:noFill/>
                </a:ln>
                <a:solidFill>
                  <a:srgbClr val="000000"/>
                </a:solidFill>
                <a:latin typeface="Garamond"/>
                <a:ea typeface="Microsoft YaHei" pitchFamily="2"/>
                <a:cs typeface="Mangal" pitchFamily="2"/>
              </a:defRPr>
            </a:lvl4pPr>
            <a:lvl5pPr marL="2160000" lvl="4" indent="-216000" algn="l" hangingPunct="1">
              <a:lnSpc>
                <a:spcPct val="150000"/>
              </a:lnSpc>
              <a:spcBef>
                <a:spcPts val="0"/>
              </a:spcBef>
              <a:spcAft>
                <a:spcPts val="283"/>
              </a:spcAft>
              <a:buSzPct val="75000"/>
              <a:buFont typeface="StarSymbol"/>
              <a:buChar char="–"/>
              <a:defRPr lang="el-GR" sz="2000" b="0" i="0" u="none" strike="noStrike" kern="1200" spc="0">
                <a:ln>
                  <a:noFill/>
                </a:ln>
                <a:solidFill>
                  <a:srgbClr val="000000"/>
                </a:solidFill>
                <a:latin typeface="Garamond"/>
                <a:ea typeface="Microsoft YaHei" pitchFamily="2"/>
                <a:cs typeface="Mangal" pitchFamily="2"/>
              </a:defRPr>
            </a:lvl5pPr>
            <a:lvl6pPr marL="2592000" lvl="5" indent="-216000" algn="l" hangingPunct="1">
              <a:lnSpc>
                <a:spcPct val="150000"/>
              </a:lnSpc>
              <a:spcBef>
                <a:spcPts val="0"/>
              </a:spcBef>
              <a:spcAft>
                <a:spcPts val="283"/>
              </a:spcAft>
              <a:buSzPct val="45000"/>
              <a:buFont typeface="StarSymbol"/>
              <a:buChar char="●"/>
              <a:defRPr lang="el-GR" sz="2000" b="0" i="0" u="none" strike="noStrike" kern="1200" spc="0">
                <a:ln>
                  <a:noFill/>
                </a:ln>
                <a:solidFill>
                  <a:srgbClr val="000000"/>
                </a:solidFill>
                <a:latin typeface="Garamond"/>
                <a:ea typeface="Microsoft YaHei" pitchFamily="2"/>
                <a:cs typeface="Mangal" pitchFamily="2"/>
              </a:defRPr>
            </a:lvl6pPr>
            <a:lvl7pPr marL="3024000" lvl="6" indent="-216000" algn="l" hangingPunct="1">
              <a:lnSpc>
                <a:spcPct val="150000"/>
              </a:lnSpc>
              <a:spcBef>
                <a:spcPts val="0"/>
              </a:spcBef>
              <a:spcAft>
                <a:spcPts val="283"/>
              </a:spcAft>
              <a:buSzPct val="45000"/>
              <a:buFont typeface="StarSymbol"/>
              <a:buChar char="●"/>
              <a:defRPr lang="el-GR" sz="2000" b="0" i="0" u="none" strike="noStrike" kern="1200" spc="0">
                <a:ln>
                  <a:noFill/>
                </a:ln>
                <a:solidFill>
                  <a:srgbClr val="000000"/>
                </a:solidFill>
                <a:latin typeface="Garamond"/>
                <a:ea typeface="Microsoft YaHei" pitchFamily="2"/>
                <a:cs typeface="Mangal" pitchFamily="2"/>
              </a:defRPr>
            </a:lvl7pPr>
            <a:lvl8pPr marL="3456000" lvl="7" indent="-216000" algn="l" hangingPunct="1">
              <a:lnSpc>
                <a:spcPct val="150000"/>
              </a:lnSpc>
              <a:spcBef>
                <a:spcPts val="0"/>
              </a:spcBef>
              <a:spcAft>
                <a:spcPts val="283"/>
              </a:spcAft>
              <a:buSzPct val="45000"/>
              <a:buFont typeface="StarSymbol"/>
              <a:buChar char="●"/>
              <a:defRPr lang="el-GR" sz="2000" b="0" i="0" u="none" strike="noStrike" kern="1200" spc="0">
                <a:ln>
                  <a:noFill/>
                </a:ln>
                <a:solidFill>
                  <a:srgbClr val="000000"/>
                </a:solidFill>
                <a:latin typeface="Garamond"/>
                <a:ea typeface="Microsoft YaHei" pitchFamily="2"/>
                <a:cs typeface="Mangal" pitchFamily="2"/>
              </a:defRPr>
            </a:lvl8pPr>
            <a:lvl9pPr marL="3887999" lvl="8" indent="-216000" algn="l" hangingPunct="1">
              <a:lnSpc>
                <a:spcPct val="150000"/>
              </a:lnSpc>
              <a:spcBef>
                <a:spcPts val="0"/>
              </a:spcBef>
              <a:spcAft>
                <a:spcPts val="283"/>
              </a:spcAft>
              <a:buSzPct val="45000"/>
              <a:buFont typeface="StarSymbol"/>
              <a:buChar char="●"/>
              <a:defRPr lang="el-GR" sz="2000" b="0" i="0" u="none" strike="noStrike" kern="1200" spc="0">
                <a:ln>
                  <a:noFill/>
                </a:ln>
                <a:solidFill>
                  <a:srgbClr val="000000"/>
                </a:solidFill>
                <a:latin typeface="Garamond"/>
                <a:ea typeface="Microsoft YaHei" pitchFamily="2"/>
                <a:cs typeface="Mangal" pitchFamily="2"/>
              </a:defRPr>
            </a:lvl9pPr>
          </a:lstStyle>
          <a:p>
            <a:pPr marL="0" lvl="0" indent="0">
              <a:spcBef>
                <a:spcPts val="360"/>
              </a:spcBef>
              <a:buFont typeface="Wingdings"/>
              <a:buChar char="v"/>
            </a:pPr>
            <a:r>
              <a:rPr lang="en-US">
                <a:latin typeface="Garamond" pitchFamily="18"/>
              </a:rPr>
              <a:t>Over the river</a:t>
            </a:r>
          </a:p>
          <a:p>
            <a:pPr marL="0" lvl="0" indent="0">
              <a:spcBef>
                <a:spcPts val="360"/>
              </a:spcBef>
              <a:buFont typeface="Wingdings"/>
              <a:buChar char="v"/>
            </a:pPr>
            <a:r>
              <a:rPr lang="en-US">
                <a:latin typeface="Garamond" pitchFamily="18"/>
              </a:rPr>
              <a:t>And through the woods,</a:t>
            </a:r>
          </a:p>
          <a:p>
            <a:pPr marL="0" lvl="0" indent="0">
              <a:spcBef>
                <a:spcPts val="360"/>
              </a:spcBef>
              <a:buFont typeface="Wingdings"/>
              <a:buChar char="v"/>
            </a:pPr>
            <a:r>
              <a:rPr lang="en-US">
                <a:latin typeface="Garamond" pitchFamily="18"/>
              </a:rPr>
              <a:t>To Granny’s house well go!</a:t>
            </a:r>
          </a:p>
        </p:txBody>
      </p:sp>
      <p:pic>
        <p:nvPicPr>
          <p:cNvPr id="4" name="Content Placeholder 4"/>
          <p:cNvPicPr>
            <a:picLocks noChangeAspect="1"/>
          </p:cNvPicPr>
          <p:nvPr/>
        </p:nvPicPr>
        <p:blipFill>
          <a:blip r:embed="rId3">
            <a:lum/>
            <a:alphaModFix/>
          </a:blip>
          <a:srcRect/>
          <a:stretch>
            <a:fillRect/>
          </a:stretch>
        </p:blipFill>
        <p:spPr>
          <a:xfrm>
            <a:off x="1579680" y="1676519"/>
            <a:ext cx="2859840" cy="3504959"/>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Class="entr"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Class="entr"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5" presetClass="entr"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anim calcmode="lin" valueType="num">
                                      <p:cBhvr>
                                        <p:cTn id="1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name="narrator">
    <p:spTree>
      <p:nvGrpSpPr>
        <p:cNvPr id="1" name=""/>
        <p:cNvGrpSpPr/>
        <p:nvPr/>
      </p:nvGrpSpPr>
      <p:grpSpPr>
        <a:xfrm>
          <a:off x="0" y="0"/>
          <a:ext cx="0" cy="0"/>
          <a:chOff x="0" y="0"/>
          <a:chExt cx="0" cy="0"/>
        </a:xfrm>
      </p:grpSpPr>
      <p:sp>
        <p:nvSpPr>
          <p:cNvPr id="2" name="Title 1"/>
          <p:cNvSpPr txBox="1">
            <a:spLocks noGrp="1"/>
          </p:cNvSpPr>
          <p:nvPr>
            <p:ph type="title" idx="4294967295"/>
          </p:nvPr>
        </p:nvSpPr>
        <p:spPr>
          <a:xfrm>
            <a:off x="5040000" y="1020959"/>
            <a:ext cx="2819160" cy="599040"/>
          </a:xfrm>
        </p:spPr>
        <p:txBody>
          <a:bodyPr anchor="t"/>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pPr lvl="0">
              <a:buNone/>
            </a:pPr>
            <a:r>
              <a:rPr lang="el-GR" sz="3600" b="0">
                <a:solidFill>
                  <a:srgbClr val="FF0000"/>
                </a:solidFill>
              </a:rPr>
              <a:t>narrator</a:t>
            </a:r>
          </a:p>
        </p:txBody>
      </p:sp>
      <p:sp>
        <p:nvSpPr>
          <p:cNvPr id="3" name="Text Placeholder 2"/>
          <p:cNvSpPr txBox="1">
            <a:spLocks noGrp="1"/>
          </p:cNvSpPr>
          <p:nvPr>
            <p:ph type="body" idx="4294967295"/>
          </p:nvPr>
        </p:nvSpPr>
        <p:spPr>
          <a:xfrm>
            <a:off x="5040000" y="1620000"/>
            <a:ext cx="2880000" cy="3780000"/>
          </a:xfrm>
        </p:spPr>
        <p:txBody>
          <a:bodyPr/>
          <a:lstStyle>
            <a:defPPr marL="432000" lvl="0" indent="-324000" algn="l" hangingPunct="1">
              <a:lnSpc>
                <a:spcPct val="150000"/>
              </a:lnSpc>
              <a:spcBef>
                <a:spcPts val="0"/>
              </a:spcBef>
              <a:spcAft>
                <a:spcPts val="1417"/>
              </a:spcAft>
              <a:buSzPct val="45000"/>
              <a:buFont typeface="StarSymbol"/>
              <a:buNone/>
              <a:defRPr lang="el-GR" sz="1800" b="0" i="0" u="none" strike="noStrike" kern="1200" spc="0">
                <a:ln>
                  <a:noFill/>
                </a:ln>
                <a:solidFill>
                  <a:srgbClr val="000000"/>
                </a:solidFill>
                <a:latin typeface="Garamond"/>
                <a:ea typeface="Microsoft YaHei" pitchFamily="2"/>
                <a:cs typeface="Mangal" pitchFamily="2"/>
              </a:defRPr>
            </a:defPPr>
            <a:lvl1pPr marL="432000" lvl="0" indent="-324000" algn="l" hangingPunct="1">
              <a:lnSpc>
                <a:spcPct val="150000"/>
              </a:lnSpc>
              <a:spcBef>
                <a:spcPts val="0"/>
              </a:spcBef>
              <a:spcAft>
                <a:spcPts val="1417"/>
              </a:spcAft>
              <a:buSzPct val="45000"/>
              <a:buFont typeface="StarSymbol"/>
              <a:buChar char="●"/>
              <a:defRPr lang="el-GR" sz="1800" b="0" i="0" u="none" strike="noStrike" kern="1200" spc="0">
                <a:ln>
                  <a:noFill/>
                </a:ln>
                <a:solidFill>
                  <a:srgbClr val="000000"/>
                </a:solidFill>
                <a:latin typeface="Garamond"/>
                <a:ea typeface="Microsoft YaHei" pitchFamily="2"/>
                <a:cs typeface="Mangal" pitchFamily="2"/>
              </a:defRPr>
            </a:lvl1pPr>
            <a:lvl2pPr marL="864000" lvl="1" indent="-324000" algn="l" hangingPunct="1">
              <a:lnSpc>
                <a:spcPct val="150000"/>
              </a:lnSpc>
              <a:spcBef>
                <a:spcPts val="0"/>
              </a:spcBef>
              <a:spcAft>
                <a:spcPts val="1134"/>
              </a:spcAft>
              <a:buSzPct val="45000"/>
              <a:buFont typeface="StarSymbol"/>
              <a:buChar char="●"/>
              <a:defRPr lang="el-GR" sz="1400" b="0" i="0" u="none" strike="noStrike" kern="1200" spc="0">
                <a:ln>
                  <a:noFill/>
                </a:ln>
                <a:solidFill>
                  <a:srgbClr val="000000"/>
                </a:solidFill>
                <a:latin typeface="Garamond"/>
                <a:ea typeface="Microsoft YaHei" pitchFamily="2"/>
                <a:cs typeface="Mangal" pitchFamily="2"/>
              </a:defRPr>
            </a:lvl2pPr>
            <a:lvl3pPr marL="1295999" lvl="2" indent="-288000" algn="l" hangingPunct="1">
              <a:lnSpc>
                <a:spcPct val="150000"/>
              </a:lnSpc>
              <a:spcBef>
                <a:spcPts val="0"/>
              </a:spcBef>
              <a:spcAft>
                <a:spcPts val="850"/>
              </a:spcAft>
              <a:buSzPct val="75000"/>
              <a:buFont typeface="StarSymbol"/>
              <a:buChar char="–"/>
              <a:defRPr lang="el-GR" sz="1400" b="0" i="0" u="none" strike="noStrike" kern="1200" spc="0">
                <a:ln>
                  <a:noFill/>
                </a:ln>
                <a:solidFill>
                  <a:srgbClr val="000000"/>
                </a:solidFill>
                <a:latin typeface="Garamond"/>
                <a:ea typeface="Microsoft YaHei" pitchFamily="2"/>
                <a:cs typeface="Mangal" pitchFamily="2"/>
              </a:defRPr>
            </a:lvl3pPr>
            <a:lvl4pPr marL="1728000" lvl="3" indent="-216000" algn="l" hangingPunct="1">
              <a:lnSpc>
                <a:spcPct val="150000"/>
              </a:lnSpc>
              <a:spcBef>
                <a:spcPts val="0"/>
              </a:spcBef>
              <a:spcAft>
                <a:spcPts val="567"/>
              </a:spcAft>
              <a:buSzPct val="45000"/>
              <a:buFont typeface="StarSymbol"/>
              <a:buChar char="●"/>
              <a:defRPr lang="el-GR" sz="1400" b="0" i="0" u="none" strike="noStrike" kern="1200" spc="0">
                <a:ln>
                  <a:noFill/>
                </a:ln>
                <a:solidFill>
                  <a:srgbClr val="000000"/>
                </a:solidFill>
                <a:latin typeface="Garamond"/>
                <a:ea typeface="Microsoft YaHei" pitchFamily="2"/>
                <a:cs typeface="Mangal" pitchFamily="2"/>
              </a:defRPr>
            </a:lvl4pPr>
            <a:lvl5pPr marL="2160000" lvl="4" indent="-216000" algn="l" hangingPunct="1">
              <a:lnSpc>
                <a:spcPct val="150000"/>
              </a:lnSpc>
              <a:spcBef>
                <a:spcPts val="0"/>
              </a:spcBef>
              <a:spcAft>
                <a:spcPts val="283"/>
              </a:spcAft>
              <a:buSzPct val="75000"/>
              <a:buFont typeface="StarSymbol"/>
              <a:buChar char="–"/>
              <a:defRPr lang="el-GR" sz="2000" b="0" i="0" u="none" strike="noStrike" kern="1200" spc="0">
                <a:ln>
                  <a:noFill/>
                </a:ln>
                <a:solidFill>
                  <a:srgbClr val="000000"/>
                </a:solidFill>
                <a:latin typeface="Garamond"/>
                <a:ea typeface="Microsoft YaHei" pitchFamily="2"/>
                <a:cs typeface="Mangal" pitchFamily="2"/>
              </a:defRPr>
            </a:lvl5pPr>
            <a:lvl6pPr marL="2592000" lvl="5" indent="-216000" algn="l" hangingPunct="1">
              <a:lnSpc>
                <a:spcPct val="150000"/>
              </a:lnSpc>
              <a:spcBef>
                <a:spcPts val="0"/>
              </a:spcBef>
              <a:spcAft>
                <a:spcPts val="283"/>
              </a:spcAft>
              <a:buSzPct val="45000"/>
              <a:buFont typeface="StarSymbol"/>
              <a:buChar char="●"/>
              <a:defRPr lang="el-GR" sz="2000" b="0" i="0" u="none" strike="noStrike" kern="1200" spc="0">
                <a:ln>
                  <a:noFill/>
                </a:ln>
                <a:solidFill>
                  <a:srgbClr val="000000"/>
                </a:solidFill>
                <a:latin typeface="Garamond"/>
                <a:ea typeface="Microsoft YaHei" pitchFamily="2"/>
                <a:cs typeface="Mangal" pitchFamily="2"/>
              </a:defRPr>
            </a:lvl6pPr>
            <a:lvl7pPr marL="3024000" lvl="6" indent="-216000" algn="l" hangingPunct="1">
              <a:lnSpc>
                <a:spcPct val="150000"/>
              </a:lnSpc>
              <a:spcBef>
                <a:spcPts val="0"/>
              </a:spcBef>
              <a:spcAft>
                <a:spcPts val="283"/>
              </a:spcAft>
              <a:buSzPct val="45000"/>
              <a:buFont typeface="StarSymbol"/>
              <a:buChar char="●"/>
              <a:defRPr lang="el-GR" sz="2000" b="0" i="0" u="none" strike="noStrike" kern="1200" spc="0">
                <a:ln>
                  <a:noFill/>
                </a:ln>
                <a:solidFill>
                  <a:srgbClr val="000000"/>
                </a:solidFill>
                <a:latin typeface="Garamond"/>
                <a:ea typeface="Microsoft YaHei" pitchFamily="2"/>
                <a:cs typeface="Mangal" pitchFamily="2"/>
              </a:defRPr>
            </a:lvl7pPr>
            <a:lvl8pPr marL="3456000" lvl="7" indent="-216000" algn="l" hangingPunct="1">
              <a:lnSpc>
                <a:spcPct val="150000"/>
              </a:lnSpc>
              <a:spcBef>
                <a:spcPts val="0"/>
              </a:spcBef>
              <a:spcAft>
                <a:spcPts val="283"/>
              </a:spcAft>
              <a:buSzPct val="45000"/>
              <a:buFont typeface="StarSymbol"/>
              <a:buChar char="●"/>
              <a:defRPr lang="el-GR" sz="2000" b="0" i="0" u="none" strike="noStrike" kern="1200" spc="0">
                <a:ln>
                  <a:noFill/>
                </a:ln>
                <a:solidFill>
                  <a:srgbClr val="000000"/>
                </a:solidFill>
                <a:latin typeface="Garamond"/>
                <a:ea typeface="Microsoft YaHei" pitchFamily="2"/>
                <a:cs typeface="Mangal" pitchFamily="2"/>
              </a:defRPr>
            </a:lvl8pPr>
            <a:lvl9pPr marL="3887999" lvl="8" indent="-216000" algn="l" hangingPunct="1">
              <a:lnSpc>
                <a:spcPct val="150000"/>
              </a:lnSpc>
              <a:spcBef>
                <a:spcPts val="0"/>
              </a:spcBef>
              <a:spcAft>
                <a:spcPts val="283"/>
              </a:spcAft>
              <a:buSzPct val="45000"/>
              <a:buFont typeface="StarSymbol"/>
              <a:buChar char="●"/>
              <a:defRPr lang="el-GR" sz="2000" b="0" i="0" u="none" strike="noStrike" kern="1200" spc="0">
                <a:ln>
                  <a:noFill/>
                </a:ln>
                <a:solidFill>
                  <a:srgbClr val="000000"/>
                </a:solidFill>
                <a:latin typeface="Garamond"/>
                <a:ea typeface="Microsoft YaHei" pitchFamily="2"/>
                <a:cs typeface="Mangal" pitchFamily="2"/>
              </a:defRPr>
            </a:lvl9pPr>
          </a:lstStyle>
          <a:p>
            <a:pPr marL="0" lvl="0" indent="0">
              <a:spcBef>
                <a:spcPts val="360"/>
              </a:spcBef>
              <a:buFont typeface="Wingdings"/>
              <a:buChar char="v"/>
            </a:pPr>
            <a:r>
              <a:rPr lang="en-US">
                <a:latin typeface="Garamond" pitchFamily="18"/>
              </a:rPr>
              <a:t>The big bad Robot Dragon</a:t>
            </a:r>
          </a:p>
          <a:p>
            <a:pPr marL="0" lvl="0" indent="0">
              <a:spcBef>
                <a:spcPts val="360"/>
              </a:spcBef>
              <a:buFont typeface="Wingdings"/>
              <a:buChar char="v"/>
            </a:pPr>
            <a:r>
              <a:rPr lang="en-US">
                <a:latin typeface="Garamond" pitchFamily="18"/>
              </a:rPr>
              <a:t>Heard her singing  </a:t>
            </a:r>
          </a:p>
          <a:p>
            <a:pPr marL="0" lvl="0" indent="0">
              <a:spcBef>
                <a:spcPts val="360"/>
              </a:spcBef>
              <a:buFont typeface="Wingdings"/>
              <a:buChar char="v"/>
            </a:pPr>
            <a:r>
              <a:rPr lang="en-US">
                <a:latin typeface="Garamond" pitchFamily="18"/>
              </a:rPr>
              <a:t>And smelled the yummy basket of goodies.</a:t>
            </a:r>
          </a:p>
          <a:p>
            <a:pPr marL="0" lvl="0" indent="0">
              <a:spcBef>
                <a:spcPts val="360"/>
              </a:spcBef>
              <a:buFont typeface="Wingdings"/>
              <a:buChar char="v"/>
            </a:pPr>
            <a:r>
              <a:rPr lang="en-US">
                <a:latin typeface="Garamond" pitchFamily="18"/>
              </a:rPr>
              <a:t>He really wanted the souvlakia .</a:t>
            </a:r>
          </a:p>
          <a:p>
            <a:pPr marL="0" lvl="0" indent="0">
              <a:spcBef>
                <a:spcPts val="360"/>
              </a:spcBef>
              <a:buFont typeface="Wingdings"/>
              <a:buChar char="v"/>
            </a:pPr>
            <a:r>
              <a:rPr lang="en-US">
                <a:latin typeface="Garamond" pitchFamily="18"/>
              </a:rPr>
              <a:t>The Big Bad stopped her.</a:t>
            </a:r>
          </a:p>
        </p:txBody>
      </p:sp>
      <p:pic>
        <p:nvPicPr>
          <p:cNvPr id="4" name="Picture 2"/>
          <p:cNvPicPr>
            <a:picLocks noChangeAspect="1"/>
          </p:cNvPicPr>
          <p:nvPr/>
        </p:nvPicPr>
        <p:blipFill>
          <a:blip r:embed="rId3">
            <a:lum/>
            <a:alphaModFix/>
          </a:blip>
          <a:srcRect/>
          <a:stretch>
            <a:fillRect/>
          </a:stretch>
        </p:blipFill>
        <p:spPr>
          <a:xfrm>
            <a:off x="1371599" y="1790640"/>
            <a:ext cx="3276359" cy="3276359"/>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Class="entr"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Class="entr"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5" presetClass="entr"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anim calcmode="lin" valueType="num">
                                      <p:cBhvr>
                                        <p:cTn id="1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0" presetClass="entr" fill="hold"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1000"/>
                                        <p:tgtEl>
                                          <p:spTgt spid="3">
                                            <p:txEl>
                                              <p:pRg st="3" end="3"/>
                                            </p:txEl>
                                          </p:spTgt>
                                        </p:tgtEl>
                                      </p:cBhvr>
                                    </p:animEffect>
                                    <p:anim calcmode="lin" valueType="num">
                                      <p:cBhvr>
                                        <p:cTn id="23"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5" presetClass="entr" fill="hold" nodeType="with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1000"/>
                                        <p:tgtEl>
                                          <p:spTgt spid="3">
                                            <p:txEl>
                                              <p:pRg st="4" end="4"/>
                                            </p:txEl>
                                          </p:spTgt>
                                        </p:tgtEl>
                                      </p:cBhvr>
                                    </p:animEffect>
                                    <p:anim calcmode="lin" valueType="num">
                                      <p:cBhvr>
                                        <p:cTn id="28"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name="BIG BAD">
    <p:spTree>
      <p:nvGrpSpPr>
        <p:cNvPr id="1" name=""/>
        <p:cNvGrpSpPr/>
        <p:nvPr/>
      </p:nvGrpSpPr>
      <p:grpSpPr>
        <a:xfrm>
          <a:off x="0" y="0"/>
          <a:ext cx="0" cy="0"/>
          <a:chOff x="0" y="0"/>
          <a:chExt cx="0" cy="0"/>
        </a:xfrm>
      </p:grpSpPr>
      <p:sp>
        <p:nvSpPr>
          <p:cNvPr id="2" name="Title 1"/>
          <p:cNvSpPr txBox="1">
            <a:spLocks noGrp="1"/>
          </p:cNvSpPr>
          <p:nvPr>
            <p:ph type="title" idx="4294967295"/>
          </p:nvPr>
        </p:nvSpPr>
        <p:spPr/>
        <p:txBody>
          <a:bodyPr anchor="t"/>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pPr lvl="0">
              <a:buNone/>
            </a:pPr>
            <a:r>
              <a:rPr lang="el-GR" sz="3600" b="0">
                <a:solidFill>
                  <a:srgbClr val="FF0000"/>
                </a:solidFill>
              </a:rPr>
              <a:t>BIG BAD</a:t>
            </a:r>
          </a:p>
        </p:txBody>
      </p:sp>
      <p:sp>
        <p:nvSpPr>
          <p:cNvPr id="3" name="Text Placeholder 2"/>
          <p:cNvSpPr txBox="1">
            <a:spLocks noGrp="1"/>
          </p:cNvSpPr>
          <p:nvPr>
            <p:ph type="body" idx="4294967295"/>
          </p:nvPr>
        </p:nvSpPr>
        <p:spPr/>
        <p:txBody>
          <a:bodyPr/>
          <a:lstStyle>
            <a:defPPr marL="432000" lvl="0" indent="-324000" algn="l" hangingPunct="1">
              <a:lnSpc>
                <a:spcPct val="150000"/>
              </a:lnSpc>
              <a:spcBef>
                <a:spcPts val="0"/>
              </a:spcBef>
              <a:spcAft>
                <a:spcPts val="1417"/>
              </a:spcAft>
              <a:buSzPct val="45000"/>
              <a:buFont typeface="StarSymbol"/>
              <a:buNone/>
              <a:defRPr lang="el-GR" sz="1800" b="0" i="0" u="none" strike="noStrike" kern="1200" spc="0">
                <a:ln>
                  <a:noFill/>
                </a:ln>
                <a:solidFill>
                  <a:srgbClr val="000000"/>
                </a:solidFill>
                <a:latin typeface="Garamond"/>
                <a:ea typeface="Microsoft YaHei" pitchFamily="2"/>
                <a:cs typeface="Mangal" pitchFamily="2"/>
              </a:defRPr>
            </a:defPPr>
            <a:lvl1pPr marL="432000" lvl="0" indent="-324000" algn="l" hangingPunct="1">
              <a:lnSpc>
                <a:spcPct val="150000"/>
              </a:lnSpc>
              <a:spcBef>
                <a:spcPts val="0"/>
              </a:spcBef>
              <a:spcAft>
                <a:spcPts val="1417"/>
              </a:spcAft>
              <a:buSzPct val="45000"/>
              <a:buFont typeface="StarSymbol"/>
              <a:buChar char="●"/>
              <a:defRPr lang="el-GR" sz="1800" b="0" i="0" u="none" strike="noStrike" kern="1200" spc="0">
                <a:ln>
                  <a:noFill/>
                </a:ln>
                <a:solidFill>
                  <a:srgbClr val="000000"/>
                </a:solidFill>
                <a:latin typeface="Garamond"/>
                <a:ea typeface="Microsoft YaHei" pitchFamily="2"/>
                <a:cs typeface="Mangal" pitchFamily="2"/>
              </a:defRPr>
            </a:lvl1pPr>
            <a:lvl2pPr marL="864000" lvl="1" indent="-324000" algn="l" hangingPunct="1">
              <a:lnSpc>
                <a:spcPct val="150000"/>
              </a:lnSpc>
              <a:spcBef>
                <a:spcPts val="0"/>
              </a:spcBef>
              <a:spcAft>
                <a:spcPts val="1134"/>
              </a:spcAft>
              <a:buSzPct val="45000"/>
              <a:buFont typeface="StarSymbol"/>
              <a:buChar char="●"/>
              <a:defRPr lang="el-GR" sz="1400" b="0" i="0" u="none" strike="noStrike" kern="1200" spc="0">
                <a:ln>
                  <a:noFill/>
                </a:ln>
                <a:solidFill>
                  <a:srgbClr val="000000"/>
                </a:solidFill>
                <a:latin typeface="Garamond"/>
                <a:ea typeface="Microsoft YaHei" pitchFamily="2"/>
                <a:cs typeface="Mangal" pitchFamily="2"/>
              </a:defRPr>
            </a:lvl2pPr>
            <a:lvl3pPr marL="1295999" lvl="2" indent="-288000" algn="l" hangingPunct="1">
              <a:lnSpc>
                <a:spcPct val="150000"/>
              </a:lnSpc>
              <a:spcBef>
                <a:spcPts val="0"/>
              </a:spcBef>
              <a:spcAft>
                <a:spcPts val="850"/>
              </a:spcAft>
              <a:buSzPct val="75000"/>
              <a:buFont typeface="StarSymbol"/>
              <a:buChar char="–"/>
              <a:defRPr lang="el-GR" sz="1400" b="0" i="0" u="none" strike="noStrike" kern="1200" spc="0">
                <a:ln>
                  <a:noFill/>
                </a:ln>
                <a:solidFill>
                  <a:srgbClr val="000000"/>
                </a:solidFill>
                <a:latin typeface="Garamond"/>
                <a:ea typeface="Microsoft YaHei" pitchFamily="2"/>
                <a:cs typeface="Mangal" pitchFamily="2"/>
              </a:defRPr>
            </a:lvl3pPr>
            <a:lvl4pPr marL="1728000" lvl="3" indent="-216000" algn="l" hangingPunct="1">
              <a:lnSpc>
                <a:spcPct val="150000"/>
              </a:lnSpc>
              <a:spcBef>
                <a:spcPts val="0"/>
              </a:spcBef>
              <a:spcAft>
                <a:spcPts val="567"/>
              </a:spcAft>
              <a:buSzPct val="45000"/>
              <a:buFont typeface="StarSymbol"/>
              <a:buChar char="●"/>
              <a:defRPr lang="el-GR" sz="1400" b="0" i="0" u="none" strike="noStrike" kern="1200" spc="0">
                <a:ln>
                  <a:noFill/>
                </a:ln>
                <a:solidFill>
                  <a:srgbClr val="000000"/>
                </a:solidFill>
                <a:latin typeface="Garamond"/>
                <a:ea typeface="Microsoft YaHei" pitchFamily="2"/>
                <a:cs typeface="Mangal" pitchFamily="2"/>
              </a:defRPr>
            </a:lvl4pPr>
            <a:lvl5pPr marL="2160000" lvl="4" indent="-216000" algn="l" hangingPunct="1">
              <a:lnSpc>
                <a:spcPct val="150000"/>
              </a:lnSpc>
              <a:spcBef>
                <a:spcPts val="0"/>
              </a:spcBef>
              <a:spcAft>
                <a:spcPts val="283"/>
              </a:spcAft>
              <a:buSzPct val="75000"/>
              <a:buFont typeface="StarSymbol"/>
              <a:buChar char="–"/>
              <a:defRPr lang="el-GR" sz="2000" b="0" i="0" u="none" strike="noStrike" kern="1200" spc="0">
                <a:ln>
                  <a:noFill/>
                </a:ln>
                <a:solidFill>
                  <a:srgbClr val="000000"/>
                </a:solidFill>
                <a:latin typeface="Garamond"/>
                <a:ea typeface="Microsoft YaHei" pitchFamily="2"/>
                <a:cs typeface="Mangal" pitchFamily="2"/>
              </a:defRPr>
            </a:lvl5pPr>
            <a:lvl6pPr marL="2592000" lvl="5" indent="-216000" algn="l" hangingPunct="1">
              <a:lnSpc>
                <a:spcPct val="150000"/>
              </a:lnSpc>
              <a:spcBef>
                <a:spcPts val="0"/>
              </a:spcBef>
              <a:spcAft>
                <a:spcPts val="283"/>
              </a:spcAft>
              <a:buSzPct val="45000"/>
              <a:buFont typeface="StarSymbol"/>
              <a:buChar char="●"/>
              <a:defRPr lang="el-GR" sz="2000" b="0" i="0" u="none" strike="noStrike" kern="1200" spc="0">
                <a:ln>
                  <a:noFill/>
                </a:ln>
                <a:solidFill>
                  <a:srgbClr val="000000"/>
                </a:solidFill>
                <a:latin typeface="Garamond"/>
                <a:ea typeface="Microsoft YaHei" pitchFamily="2"/>
                <a:cs typeface="Mangal" pitchFamily="2"/>
              </a:defRPr>
            </a:lvl6pPr>
            <a:lvl7pPr marL="3024000" lvl="6" indent="-216000" algn="l" hangingPunct="1">
              <a:lnSpc>
                <a:spcPct val="150000"/>
              </a:lnSpc>
              <a:spcBef>
                <a:spcPts val="0"/>
              </a:spcBef>
              <a:spcAft>
                <a:spcPts val="283"/>
              </a:spcAft>
              <a:buSzPct val="45000"/>
              <a:buFont typeface="StarSymbol"/>
              <a:buChar char="●"/>
              <a:defRPr lang="el-GR" sz="2000" b="0" i="0" u="none" strike="noStrike" kern="1200" spc="0">
                <a:ln>
                  <a:noFill/>
                </a:ln>
                <a:solidFill>
                  <a:srgbClr val="000000"/>
                </a:solidFill>
                <a:latin typeface="Garamond"/>
                <a:ea typeface="Microsoft YaHei" pitchFamily="2"/>
                <a:cs typeface="Mangal" pitchFamily="2"/>
              </a:defRPr>
            </a:lvl7pPr>
            <a:lvl8pPr marL="3456000" lvl="7" indent="-216000" algn="l" hangingPunct="1">
              <a:lnSpc>
                <a:spcPct val="150000"/>
              </a:lnSpc>
              <a:spcBef>
                <a:spcPts val="0"/>
              </a:spcBef>
              <a:spcAft>
                <a:spcPts val="283"/>
              </a:spcAft>
              <a:buSzPct val="45000"/>
              <a:buFont typeface="StarSymbol"/>
              <a:buChar char="●"/>
              <a:defRPr lang="el-GR" sz="2000" b="0" i="0" u="none" strike="noStrike" kern="1200" spc="0">
                <a:ln>
                  <a:noFill/>
                </a:ln>
                <a:solidFill>
                  <a:srgbClr val="000000"/>
                </a:solidFill>
                <a:latin typeface="Garamond"/>
                <a:ea typeface="Microsoft YaHei" pitchFamily="2"/>
                <a:cs typeface="Mangal" pitchFamily="2"/>
              </a:defRPr>
            </a:lvl8pPr>
            <a:lvl9pPr marL="3887999" lvl="8" indent="-216000" algn="l" hangingPunct="1">
              <a:lnSpc>
                <a:spcPct val="150000"/>
              </a:lnSpc>
              <a:spcBef>
                <a:spcPts val="0"/>
              </a:spcBef>
              <a:spcAft>
                <a:spcPts val="283"/>
              </a:spcAft>
              <a:buSzPct val="45000"/>
              <a:buFont typeface="StarSymbol"/>
              <a:buChar char="●"/>
              <a:defRPr lang="el-GR" sz="2000" b="0" i="0" u="none" strike="noStrike" kern="1200" spc="0">
                <a:ln>
                  <a:noFill/>
                </a:ln>
                <a:solidFill>
                  <a:srgbClr val="000000"/>
                </a:solidFill>
                <a:latin typeface="Garamond"/>
                <a:ea typeface="Microsoft YaHei" pitchFamily="2"/>
                <a:cs typeface="Mangal" pitchFamily="2"/>
              </a:defRPr>
            </a:lvl9pPr>
          </a:lstStyle>
          <a:p>
            <a:pPr marL="0" lvl="0" indent="0">
              <a:spcBef>
                <a:spcPts val="360"/>
              </a:spcBef>
              <a:buFont typeface="Wingdings"/>
              <a:buChar char="v"/>
            </a:pPr>
            <a:r>
              <a:rPr lang="en-US">
                <a:latin typeface="Garamond" pitchFamily="18"/>
              </a:rPr>
              <a:t>Can I have  some of your souvlakia?</a:t>
            </a:r>
          </a:p>
        </p:txBody>
      </p:sp>
      <p:sp>
        <p:nvSpPr>
          <p:cNvPr id="4" name="Content Placeholder 3"/>
          <p:cNvSpPr txBox="1">
            <a:spLocks noGrp="1"/>
          </p:cNvSpPr>
          <p:nvPr>
            <p:ph type="body" idx="4294967295"/>
          </p:nvPr>
        </p:nvSpPr>
        <p:spPr>
          <a:xfrm>
            <a:off x="1371599" y="1676519"/>
            <a:ext cx="3276359" cy="3504959"/>
          </a:xfrm>
        </p:spPr>
        <p:txBody>
          <a:bodyPr/>
          <a:lstStyle>
            <a:defPPr marL="432000" lvl="0" indent="-324000" algn="l" hangingPunct="1">
              <a:lnSpc>
                <a:spcPct val="150000"/>
              </a:lnSpc>
              <a:spcBef>
                <a:spcPts val="0"/>
              </a:spcBef>
              <a:spcAft>
                <a:spcPts val="1417"/>
              </a:spcAft>
              <a:buSzPct val="45000"/>
              <a:buFont typeface="StarSymbol"/>
              <a:buNone/>
              <a:defRPr lang="el-GR" sz="1800" b="0" i="0" u="none" strike="noStrike" kern="1200" spc="0">
                <a:ln>
                  <a:noFill/>
                </a:ln>
                <a:solidFill>
                  <a:srgbClr val="000000"/>
                </a:solidFill>
                <a:latin typeface="Garamond"/>
                <a:ea typeface="Microsoft YaHei" pitchFamily="2"/>
                <a:cs typeface="Mangal" pitchFamily="2"/>
              </a:defRPr>
            </a:defPPr>
            <a:lvl1pPr marL="432000" lvl="0" indent="-324000" algn="l" hangingPunct="1">
              <a:lnSpc>
                <a:spcPct val="150000"/>
              </a:lnSpc>
              <a:spcBef>
                <a:spcPts val="0"/>
              </a:spcBef>
              <a:spcAft>
                <a:spcPts val="1417"/>
              </a:spcAft>
              <a:buSzPct val="45000"/>
              <a:buFont typeface="StarSymbol"/>
              <a:buChar char="●"/>
              <a:defRPr lang="el-GR" sz="1800" b="0" i="0" u="none" strike="noStrike" kern="1200" spc="0">
                <a:ln>
                  <a:noFill/>
                </a:ln>
                <a:solidFill>
                  <a:srgbClr val="000000"/>
                </a:solidFill>
                <a:latin typeface="Garamond"/>
                <a:ea typeface="Microsoft YaHei" pitchFamily="2"/>
                <a:cs typeface="Mangal" pitchFamily="2"/>
              </a:defRPr>
            </a:lvl1pPr>
            <a:lvl2pPr marL="864000" lvl="1" indent="-324000" algn="l" hangingPunct="1">
              <a:lnSpc>
                <a:spcPct val="150000"/>
              </a:lnSpc>
              <a:spcBef>
                <a:spcPts val="0"/>
              </a:spcBef>
              <a:spcAft>
                <a:spcPts val="1134"/>
              </a:spcAft>
              <a:buSzPct val="45000"/>
              <a:buFont typeface="StarSymbol"/>
              <a:buChar char="●"/>
              <a:defRPr lang="el-GR" sz="1400" b="0" i="0" u="none" strike="noStrike" kern="1200" spc="0">
                <a:ln>
                  <a:noFill/>
                </a:ln>
                <a:solidFill>
                  <a:srgbClr val="000000"/>
                </a:solidFill>
                <a:latin typeface="Garamond"/>
                <a:ea typeface="Microsoft YaHei" pitchFamily="2"/>
                <a:cs typeface="Mangal" pitchFamily="2"/>
              </a:defRPr>
            </a:lvl2pPr>
            <a:lvl3pPr marL="1295999" lvl="2" indent="-288000" algn="l" hangingPunct="1">
              <a:lnSpc>
                <a:spcPct val="150000"/>
              </a:lnSpc>
              <a:spcBef>
                <a:spcPts val="0"/>
              </a:spcBef>
              <a:spcAft>
                <a:spcPts val="850"/>
              </a:spcAft>
              <a:buSzPct val="75000"/>
              <a:buFont typeface="StarSymbol"/>
              <a:buChar char="–"/>
              <a:defRPr lang="el-GR" sz="1400" b="0" i="0" u="none" strike="noStrike" kern="1200" spc="0">
                <a:ln>
                  <a:noFill/>
                </a:ln>
                <a:solidFill>
                  <a:srgbClr val="000000"/>
                </a:solidFill>
                <a:latin typeface="Garamond"/>
                <a:ea typeface="Microsoft YaHei" pitchFamily="2"/>
                <a:cs typeface="Mangal" pitchFamily="2"/>
              </a:defRPr>
            </a:lvl3pPr>
            <a:lvl4pPr marL="1728000" lvl="3" indent="-216000" algn="l" hangingPunct="1">
              <a:lnSpc>
                <a:spcPct val="150000"/>
              </a:lnSpc>
              <a:spcBef>
                <a:spcPts val="0"/>
              </a:spcBef>
              <a:spcAft>
                <a:spcPts val="567"/>
              </a:spcAft>
              <a:buSzPct val="45000"/>
              <a:buFont typeface="StarSymbol"/>
              <a:buChar char="●"/>
              <a:defRPr lang="el-GR" sz="1400" b="0" i="0" u="none" strike="noStrike" kern="1200" spc="0">
                <a:ln>
                  <a:noFill/>
                </a:ln>
                <a:solidFill>
                  <a:srgbClr val="000000"/>
                </a:solidFill>
                <a:latin typeface="Garamond"/>
                <a:ea typeface="Microsoft YaHei" pitchFamily="2"/>
                <a:cs typeface="Mangal" pitchFamily="2"/>
              </a:defRPr>
            </a:lvl4pPr>
            <a:lvl5pPr marL="2160000" lvl="4" indent="-216000" algn="l" hangingPunct="1">
              <a:lnSpc>
                <a:spcPct val="150000"/>
              </a:lnSpc>
              <a:spcBef>
                <a:spcPts val="0"/>
              </a:spcBef>
              <a:spcAft>
                <a:spcPts val="283"/>
              </a:spcAft>
              <a:buSzPct val="75000"/>
              <a:buFont typeface="StarSymbol"/>
              <a:buChar char="–"/>
              <a:defRPr lang="el-GR" sz="2000" b="0" i="0" u="none" strike="noStrike" kern="1200" spc="0">
                <a:ln>
                  <a:noFill/>
                </a:ln>
                <a:solidFill>
                  <a:srgbClr val="000000"/>
                </a:solidFill>
                <a:latin typeface="Garamond"/>
                <a:ea typeface="Microsoft YaHei" pitchFamily="2"/>
                <a:cs typeface="Mangal" pitchFamily="2"/>
              </a:defRPr>
            </a:lvl5pPr>
            <a:lvl6pPr marL="2592000" lvl="5" indent="-216000" algn="l" hangingPunct="1">
              <a:lnSpc>
                <a:spcPct val="150000"/>
              </a:lnSpc>
              <a:spcBef>
                <a:spcPts val="0"/>
              </a:spcBef>
              <a:spcAft>
                <a:spcPts val="283"/>
              </a:spcAft>
              <a:buSzPct val="45000"/>
              <a:buFont typeface="StarSymbol"/>
              <a:buChar char="●"/>
              <a:defRPr lang="el-GR" sz="2000" b="0" i="0" u="none" strike="noStrike" kern="1200" spc="0">
                <a:ln>
                  <a:noFill/>
                </a:ln>
                <a:solidFill>
                  <a:srgbClr val="000000"/>
                </a:solidFill>
                <a:latin typeface="Garamond"/>
                <a:ea typeface="Microsoft YaHei" pitchFamily="2"/>
                <a:cs typeface="Mangal" pitchFamily="2"/>
              </a:defRPr>
            </a:lvl6pPr>
            <a:lvl7pPr marL="3024000" lvl="6" indent="-216000" algn="l" hangingPunct="1">
              <a:lnSpc>
                <a:spcPct val="150000"/>
              </a:lnSpc>
              <a:spcBef>
                <a:spcPts val="0"/>
              </a:spcBef>
              <a:spcAft>
                <a:spcPts val="283"/>
              </a:spcAft>
              <a:buSzPct val="45000"/>
              <a:buFont typeface="StarSymbol"/>
              <a:buChar char="●"/>
              <a:defRPr lang="el-GR" sz="2000" b="0" i="0" u="none" strike="noStrike" kern="1200" spc="0">
                <a:ln>
                  <a:noFill/>
                </a:ln>
                <a:solidFill>
                  <a:srgbClr val="000000"/>
                </a:solidFill>
                <a:latin typeface="Garamond"/>
                <a:ea typeface="Microsoft YaHei" pitchFamily="2"/>
                <a:cs typeface="Mangal" pitchFamily="2"/>
              </a:defRPr>
            </a:lvl7pPr>
            <a:lvl8pPr marL="3456000" lvl="7" indent="-216000" algn="l" hangingPunct="1">
              <a:lnSpc>
                <a:spcPct val="150000"/>
              </a:lnSpc>
              <a:spcBef>
                <a:spcPts val="0"/>
              </a:spcBef>
              <a:spcAft>
                <a:spcPts val="283"/>
              </a:spcAft>
              <a:buSzPct val="45000"/>
              <a:buFont typeface="StarSymbol"/>
              <a:buChar char="●"/>
              <a:defRPr lang="el-GR" sz="2000" b="0" i="0" u="none" strike="noStrike" kern="1200" spc="0">
                <a:ln>
                  <a:noFill/>
                </a:ln>
                <a:solidFill>
                  <a:srgbClr val="000000"/>
                </a:solidFill>
                <a:latin typeface="Garamond"/>
                <a:ea typeface="Microsoft YaHei" pitchFamily="2"/>
                <a:cs typeface="Mangal" pitchFamily="2"/>
              </a:defRPr>
            </a:lvl8pPr>
            <a:lvl9pPr marL="3887999" lvl="8" indent="-216000" algn="l" hangingPunct="1">
              <a:lnSpc>
                <a:spcPct val="150000"/>
              </a:lnSpc>
              <a:spcBef>
                <a:spcPts val="0"/>
              </a:spcBef>
              <a:spcAft>
                <a:spcPts val="283"/>
              </a:spcAft>
              <a:buSzPct val="45000"/>
              <a:buFont typeface="StarSymbol"/>
              <a:buChar char="●"/>
              <a:defRPr lang="el-GR" sz="2000" b="0" i="0" u="none" strike="noStrike" kern="1200" spc="0">
                <a:ln>
                  <a:noFill/>
                </a:ln>
                <a:solidFill>
                  <a:srgbClr val="000000"/>
                </a:solidFill>
                <a:latin typeface="Garamond"/>
                <a:ea typeface="Microsoft YaHei" pitchFamily="2"/>
                <a:cs typeface="Mangal" pitchFamily="2"/>
              </a:defRPr>
            </a:lvl9pPr>
          </a:lstStyle>
          <a:p>
            <a:pPr lvl="0">
              <a:buNone/>
            </a:pPr>
            <a:endParaRPr lang="el-GR">
              <a:latin typeface="" pitchFamily="18"/>
            </a:endParaRPr>
          </a:p>
        </p:txBody>
      </p:sp>
      <p:pic>
        <p:nvPicPr>
          <p:cNvPr id="5" name="Picture 3"/>
          <p:cNvPicPr>
            <a:picLocks noChangeAspect="1"/>
          </p:cNvPicPr>
          <p:nvPr/>
        </p:nvPicPr>
        <p:blipFill>
          <a:blip r:embed="rId3">
            <a:lum/>
            <a:alphaModFix/>
          </a:blip>
          <a:srcRect/>
          <a:stretch>
            <a:fillRect/>
          </a:stretch>
        </p:blipFill>
        <p:spPr>
          <a:xfrm>
            <a:off x="1331640" y="1628639"/>
            <a:ext cx="3533400" cy="4104000"/>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Class="entr"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name="narrator">
    <p:spTree>
      <p:nvGrpSpPr>
        <p:cNvPr id="1" name=""/>
        <p:cNvGrpSpPr/>
        <p:nvPr/>
      </p:nvGrpSpPr>
      <p:grpSpPr>
        <a:xfrm>
          <a:off x="0" y="0"/>
          <a:ext cx="0" cy="0"/>
          <a:chOff x="0" y="0"/>
          <a:chExt cx="0" cy="0"/>
        </a:xfrm>
      </p:grpSpPr>
      <p:sp>
        <p:nvSpPr>
          <p:cNvPr id="2" name="Title 1"/>
          <p:cNvSpPr txBox="1">
            <a:spLocks noGrp="1"/>
          </p:cNvSpPr>
          <p:nvPr>
            <p:ph type="title" idx="4294967295"/>
          </p:nvPr>
        </p:nvSpPr>
        <p:spPr>
          <a:xfrm>
            <a:off x="5040000" y="1080000"/>
            <a:ext cx="2819160" cy="599040"/>
          </a:xfrm>
        </p:spPr>
        <p:txBody>
          <a:bodyPr anchor="t"/>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pPr lvl="0">
              <a:buNone/>
            </a:pPr>
            <a:r>
              <a:rPr lang="el-GR" sz="3600" b="0">
                <a:solidFill>
                  <a:srgbClr val="FF0000"/>
                </a:solidFill>
              </a:rPr>
              <a:t>narrator</a:t>
            </a:r>
          </a:p>
        </p:txBody>
      </p:sp>
      <p:sp>
        <p:nvSpPr>
          <p:cNvPr id="3" name="Text Placeholder 2"/>
          <p:cNvSpPr txBox="1">
            <a:spLocks noGrp="1"/>
          </p:cNvSpPr>
          <p:nvPr>
            <p:ph type="body" idx="4294967295"/>
          </p:nvPr>
        </p:nvSpPr>
        <p:spPr>
          <a:xfrm>
            <a:off x="5040000" y="1594440"/>
            <a:ext cx="2700000" cy="1285560"/>
          </a:xfrm>
        </p:spPr>
        <p:txBody>
          <a:bodyPr/>
          <a:lstStyle>
            <a:defPPr marL="432000" lvl="0" indent="-324000" algn="l" hangingPunct="1">
              <a:lnSpc>
                <a:spcPct val="150000"/>
              </a:lnSpc>
              <a:spcBef>
                <a:spcPts val="0"/>
              </a:spcBef>
              <a:spcAft>
                <a:spcPts val="1417"/>
              </a:spcAft>
              <a:buSzPct val="45000"/>
              <a:buFont typeface="StarSymbol"/>
              <a:buNone/>
              <a:defRPr lang="el-GR" sz="1800" b="0" i="0" u="none" strike="noStrike" kern="1200" spc="0">
                <a:ln>
                  <a:noFill/>
                </a:ln>
                <a:solidFill>
                  <a:srgbClr val="000000"/>
                </a:solidFill>
                <a:latin typeface="Garamond"/>
                <a:ea typeface="Microsoft YaHei" pitchFamily="2"/>
                <a:cs typeface="Mangal" pitchFamily="2"/>
              </a:defRPr>
            </a:defPPr>
            <a:lvl1pPr marL="432000" lvl="0" indent="-324000" algn="l" hangingPunct="1">
              <a:lnSpc>
                <a:spcPct val="150000"/>
              </a:lnSpc>
              <a:spcBef>
                <a:spcPts val="0"/>
              </a:spcBef>
              <a:spcAft>
                <a:spcPts val="1417"/>
              </a:spcAft>
              <a:buSzPct val="45000"/>
              <a:buFont typeface="StarSymbol"/>
              <a:buChar char="●"/>
              <a:defRPr lang="el-GR" sz="1800" b="0" i="0" u="none" strike="noStrike" kern="1200" spc="0">
                <a:ln>
                  <a:noFill/>
                </a:ln>
                <a:solidFill>
                  <a:srgbClr val="000000"/>
                </a:solidFill>
                <a:latin typeface="Garamond"/>
                <a:ea typeface="Microsoft YaHei" pitchFamily="2"/>
                <a:cs typeface="Mangal" pitchFamily="2"/>
              </a:defRPr>
            </a:lvl1pPr>
            <a:lvl2pPr marL="864000" lvl="1" indent="-324000" algn="l" hangingPunct="1">
              <a:lnSpc>
                <a:spcPct val="150000"/>
              </a:lnSpc>
              <a:spcBef>
                <a:spcPts val="0"/>
              </a:spcBef>
              <a:spcAft>
                <a:spcPts val="1134"/>
              </a:spcAft>
              <a:buSzPct val="45000"/>
              <a:buFont typeface="StarSymbol"/>
              <a:buChar char="●"/>
              <a:defRPr lang="el-GR" sz="1400" b="0" i="0" u="none" strike="noStrike" kern="1200" spc="0">
                <a:ln>
                  <a:noFill/>
                </a:ln>
                <a:solidFill>
                  <a:srgbClr val="000000"/>
                </a:solidFill>
                <a:latin typeface="Garamond"/>
                <a:ea typeface="Microsoft YaHei" pitchFamily="2"/>
                <a:cs typeface="Mangal" pitchFamily="2"/>
              </a:defRPr>
            </a:lvl2pPr>
            <a:lvl3pPr marL="1295999" lvl="2" indent="-288000" algn="l" hangingPunct="1">
              <a:lnSpc>
                <a:spcPct val="150000"/>
              </a:lnSpc>
              <a:spcBef>
                <a:spcPts val="0"/>
              </a:spcBef>
              <a:spcAft>
                <a:spcPts val="850"/>
              </a:spcAft>
              <a:buSzPct val="75000"/>
              <a:buFont typeface="StarSymbol"/>
              <a:buChar char="–"/>
              <a:defRPr lang="el-GR" sz="1400" b="0" i="0" u="none" strike="noStrike" kern="1200" spc="0">
                <a:ln>
                  <a:noFill/>
                </a:ln>
                <a:solidFill>
                  <a:srgbClr val="000000"/>
                </a:solidFill>
                <a:latin typeface="Garamond"/>
                <a:ea typeface="Microsoft YaHei" pitchFamily="2"/>
                <a:cs typeface="Mangal" pitchFamily="2"/>
              </a:defRPr>
            </a:lvl3pPr>
            <a:lvl4pPr marL="1728000" lvl="3" indent="-216000" algn="l" hangingPunct="1">
              <a:lnSpc>
                <a:spcPct val="150000"/>
              </a:lnSpc>
              <a:spcBef>
                <a:spcPts val="0"/>
              </a:spcBef>
              <a:spcAft>
                <a:spcPts val="567"/>
              </a:spcAft>
              <a:buSzPct val="45000"/>
              <a:buFont typeface="StarSymbol"/>
              <a:buChar char="●"/>
              <a:defRPr lang="el-GR" sz="1400" b="0" i="0" u="none" strike="noStrike" kern="1200" spc="0">
                <a:ln>
                  <a:noFill/>
                </a:ln>
                <a:solidFill>
                  <a:srgbClr val="000000"/>
                </a:solidFill>
                <a:latin typeface="Garamond"/>
                <a:ea typeface="Microsoft YaHei" pitchFamily="2"/>
                <a:cs typeface="Mangal" pitchFamily="2"/>
              </a:defRPr>
            </a:lvl4pPr>
            <a:lvl5pPr marL="2160000" lvl="4" indent="-216000" algn="l" hangingPunct="1">
              <a:lnSpc>
                <a:spcPct val="150000"/>
              </a:lnSpc>
              <a:spcBef>
                <a:spcPts val="0"/>
              </a:spcBef>
              <a:spcAft>
                <a:spcPts val="283"/>
              </a:spcAft>
              <a:buSzPct val="75000"/>
              <a:buFont typeface="StarSymbol"/>
              <a:buChar char="–"/>
              <a:defRPr lang="el-GR" sz="2000" b="0" i="0" u="none" strike="noStrike" kern="1200" spc="0">
                <a:ln>
                  <a:noFill/>
                </a:ln>
                <a:solidFill>
                  <a:srgbClr val="000000"/>
                </a:solidFill>
                <a:latin typeface="Garamond"/>
                <a:ea typeface="Microsoft YaHei" pitchFamily="2"/>
                <a:cs typeface="Mangal" pitchFamily="2"/>
              </a:defRPr>
            </a:lvl5pPr>
            <a:lvl6pPr marL="2592000" lvl="5" indent="-216000" algn="l" hangingPunct="1">
              <a:lnSpc>
                <a:spcPct val="150000"/>
              </a:lnSpc>
              <a:spcBef>
                <a:spcPts val="0"/>
              </a:spcBef>
              <a:spcAft>
                <a:spcPts val="283"/>
              </a:spcAft>
              <a:buSzPct val="45000"/>
              <a:buFont typeface="StarSymbol"/>
              <a:buChar char="●"/>
              <a:defRPr lang="el-GR" sz="2000" b="0" i="0" u="none" strike="noStrike" kern="1200" spc="0">
                <a:ln>
                  <a:noFill/>
                </a:ln>
                <a:solidFill>
                  <a:srgbClr val="000000"/>
                </a:solidFill>
                <a:latin typeface="Garamond"/>
                <a:ea typeface="Microsoft YaHei" pitchFamily="2"/>
                <a:cs typeface="Mangal" pitchFamily="2"/>
              </a:defRPr>
            </a:lvl6pPr>
            <a:lvl7pPr marL="3024000" lvl="6" indent="-216000" algn="l" hangingPunct="1">
              <a:lnSpc>
                <a:spcPct val="150000"/>
              </a:lnSpc>
              <a:spcBef>
                <a:spcPts val="0"/>
              </a:spcBef>
              <a:spcAft>
                <a:spcPts val="283"/>
              </a:spcAft>
              <a:buSzPct val="45000"/>
              <a:buFont typeface="StarSymbol"/>
              <a:buChar char="●"/>
              <a:defRPr lang="el-GR" sz="2000" b="0" i="0" u="none" strike="noStrike" kern="1200" spc="0">
                <a:ln>
                  <a:noFill/>
                </a:ln>
                <a:solidFill>
                  <a:srgbClr val="000000"/>
                </a:solidFill>
                <a:latin typeface="Garamond"/>
                <a:ea typeface="Microsoft YaHei" pitchFamily="2"/>
                <a:cs typeface="Mangal" pitchFamily="2"/>
              </a:defRPr>
            </a:lvl7pPr>
            <a:lvl8pPr marL="3456000" lvl="7" indent="-216000" algn="l" hangingPunct="1">
              <a:lnSpc>
                <a:spcPct val="150000"/>
              </a:lnSpc>
              <a:spcBef>
                <a:spcPts val="0"/>
              </a:spcBef>
              <a:spcAft>
                <a:spcPts val="283"/>
              </a:spcAft>
              <a:buSzPct val="45000"/>
              <a:buFont typeface="StarSymbol"/>
              <a:buChar char="●"/>
              <a:defRPr lang="el-GR" sz="2000" b="0" i="0" u="none" strike="noStrike" kern="1200" spc="0">
                <a:ln>
                  <a:noFill/>
                </a:ln>
                <a:solidFill>
                  <a:srgbClr val="000000"/>
                </a:solidFill>
                <a:latin typeface="Garamond"/>
                <a:ea typeface="Microsoft YaHei" pitchFamily="2"/>
                <a:cs typeface="Mangal" pitchFamily="2"/>
              </a:defRPr>
            </a:lvl8pPr>
            <a:lvl9pPr marL="3887999" lvl="8" indent="-216000" algn="l" hangingPunct="1">
              <a:lnSpc>
                <a:spcPct val="150000"/>
              </a:lnSpc>
              <a:spcBef>
                <a:spcPts val="0"/>
              </a:spcBef>
              <a:spcAft>
                <a:spcPts val="283"/>
              </a:spcAft>
              <a:buSzPct val="45000"/>
              <a:buFont typeface="StarSymbol"/>
              <a:buChar char="●"/>
              <a:defRPr lang="el-GR" sz="2000" b="0" i="0" u="none" strike="noStrike" kern="1200" spc="0">
                <a:ln>
                  <a:noFill/>
                </a:ln>
                <a:solidFill>
                  <a:srgbClr val="000000"/>
                </a:solidFill>
                <a:latin typeface="Garamond"/>
                <a:ea typeface="Microsoft YaHei" pitchFamily="2"/>
                <a:cs typeface="Mangal" pitchFamily="2"/>
              </a:defRPr>
            </a:lvl9pPr>
          </a:lstStyle>
          <a:p>
            <a:pPr marL="0" lvl="0" indent="0">
              <a:spcBef>
                <a:spcPts val="360"/>
              </a:spcBef>
              <a:buFont typeface="Wingdings"/>
              <a:buChar char="v"/>
            </a:pPr>
            <a:r>
              <a:rPr lang="en-US">
                <a:latin typeface="Garamond" pitchFamily="18"/>
              </a:rPr>
              <a:t>But Little Black  Riding Hood screamed and  screamed….</a:t>
            </a:r>
          </a:p>
        </p:txBody>
      </p:sp>
      <p:sp>
        <p:nvSpPr>
          <p:cNvPr id="4" name="Content Placeholder 3"/>
          <p:cNvSpPr txBox="1">
            <a:spLocks noGrp="1"/>
          </p:cNvSpPr>
          <p:nvPr>
            <p:ph type="body" idx="4294967295"/>
          </p:nvPr>
        </p:nvSpPr>
        <p:spPr>
          <a:xfrm>
            <a:off x="1223639" y="1080000"/>
            <a:ext cx="3276359" cy="1080000"/>
          </a:xfrm>
        </p:spPr>
        <p:txBody>
          <a:bodyPr/>
          <a:lstStyle>
            <a:defPPr marL="432000" lvl="0" indent="-324000" algn="l" hangingPunct="1">
              <a:lnSpc>
                <a:spcPct val="150000"/>
              </a:lnSpc>
              <a:spcBef>
                <a:spcPts val="0"/>
              </a:spcBef>
              <a:spcAft>
                <a:spcPts val="1417"/>
              </a:spcAft>
              <a:buSzPct val="45000"/>
              <a:buFont typeface="StarSymbol"/>
              <a:buNone/>
              <a:defRPr lang="el-GR" sz="1800" b="0" i="0" u="none" strike="noStrike" kern="1200" spc="0">
                <a:ln>
                  <a:noFill/>
                </a:ln>
                <a:solidFill>
                  <a:srgbClr val="000000"/>
                </a:solidFill>
                <a:latin typeface="Garamond"/>
                <a:ea typeface="Microsoft YaHei" pitchFamily="2"/>
                <a:cs typeface="Mangal" pitchFamily="2"/>
              </a:defRPr>
            </a:defPPr>
            <a:lvl1pPr marL="432000" lvl="0" indent="-324000" algn="l" hangingPunct="1">
              <a:lnSpc>
                <a:spcPct val="150000"/>
              </a:lnSpc>
              <a:spcBef>
                <a:spcPts val="0"/>
              </a:spcBef>
              <a:spcAft>
                <a:spcPts val="1417"/>
              </a:spcAft>
              <a:buSzPct val="45000"/>
              <a:buFont typeface="StarSymbol"/>
              <a:buChar char="●"/>
              <a:defRPr lang="el-GR" sz="1800" b="0" i="0" u="none" strike="noStrike" kern="1200" spc="0">
                <a:ln>
                  <a:noFill/>
                </a:ln>
                <a:solidFill>
                  <a:srgbClr val="000000"/>
                </a:solidFill>
                <a:latin typeface="Garamond"/>
                <a:ea typeface="Microsoft YaHei" pitchFamily="2"/>
                <a:cs typeface="Mangal" pitchFamily="2"/>
              </a:defRPr>
            </a:lvl1pPr>
            <a:lvl2pPr marL="864000" lvl="1" indent="-324000" algn="l" hangingPunct="1">
              <a:lnSpc>
                <a:spcPct val="150000"/>
              </a:lnSpc>
              <a:spcBef>
                <a:spcPts val="0"/>
              </a:spcBef>
              <a:spcAft>
                <a:spcPts val="1134"/>
              </a:spcAft>
              <a:buSzPct val="45000"/>
              <a:buFont typeface="StarSymbol"/>
              <a:buChar char="●"/>
              <a:defRPr lang="el-GR" sz="1400" b="0" i="0" u="none" strike="noStrike" kern="1200" spc="0">
                <a:ln>
                  <a:noFill/>
                </a:ln>
                <a:solidFill>
                  <a:srgbClr val="000000"/>
                </a:solidFill>
                <a:latin typeface="Garamond"/>
                <a:ea typeface="Microsoft YaHei" pitchFamily="2"/>
                <a:cs typeface="Mangal" pitchFamily="2"/>
              </a:defRPr>
            </a:lvl2pPr>
            <a:lvl3pPr marL="1295999" lvl="2" indent="-288000" algn="l" hangingPunct="1">
              <a:lnSpc>
                <a:spcPct val="150000"/>
              </a:lnSpc>
              <a:spcBef>
                <a:spcPts val="0"/>
              </a:spcBef>
              <a:spcAft>
                <a:spcPts val="850"/>
              </a:spcAft>
              <a:buSzPct val="75000"/>
              <a:buFont typeface="StarSymbol"/>
              <a:buChar char="–"/>
              <a:defRPr lang="el-GR" sz="1400" b="0" i="0" u="none" strike="noStrike" kern="1200" spc="0">
                <a:ln>
                  <a:noFill/>
                </a:ln>
                <a:solidFill>
                  <a:srgbClr val="000000"/>
                </a:solidFill>
                <a:latin typeface="Garamond"/>
                <a:ea typeface="Microsoft YaHei" pitchFamily="2"/>
                <a:cs typeface="Mangal" pitchFamily="2"/>
              </a:defRPr>
            </a:lvl3pPr>
            <a:lvl4pPr marL="1728000" lvl="3" indent="-216000" algn="l" hangingPunct="1">
              <a:lnSpc>
                <a:spcPct val="150000"/>
              </a:lnSpc>
              <a:spcBef>
                <a:spcPts val="0"/>
              </a:spcBef>
              <a:spcAft>
                <a:spcPts val="567"/>
              </a:spcAft>
              <a:buSzPct val="45000"/>
              <a:buFont typeface="StarSymbol"/>
              <a:buChar char="●"/>
              <a:defRPr lang="el-GR" sz="1400" b="0" i="0" u="none" strike="noStrike" kern="1200" spc="0">
                <a:ln>
                  <a:noFill/>
                </a:ln>
                <a:solidFill>
                  <a:srgbClr val="000000"/>
                </a:solidFill>
                <a:latin typeface="Garamond"/>
                <a:ea typeface="Microsoft YaHei" pitchFamily="2"/>
                <a:cs typeface="Mangal" pitchFamily="2"/>
              </a:defRPr>
            </a:lvl4pPr>
            <a:lvl5pPr marL="2160000" lvl="4" indent="-216000" algn="l" hangingPunct="1">
              <a:lnSpc>
                <a:spcPct val="150000"/>
              </a:lnSpc>
              <a:spcBef>
                <a:spcPts val="0"/>
              </a:spcBef>
              <a:spcAft>
                <a:spcPts val="283"/>
              </a:spcAft>
              <a:buSzPct val="75000"/>
              <a:buFont typeface="StarSymbol"/>
              <a:buChar char="–"/>
              <a:defRPr lang="el-GR" sz="2000" b="0" i="0" u="none" strike="noStrike" kern="1200" spc="0">
                <a:ln>
                  <a:noFill/>
                </a:ln>
                <a:solidFill>
                  <a:srgbClr val="000000"/>
                </a:solidFill>
                <a:latin typeface="Garamond"/>
                <a:ea typeface="Microsoft YaHei" pitchFamily="2"/>
                <a:cs typeface="Mangal" pitchFamily="2"/>
              </a:defRPr>
            </a:lvl5pPr>
            <a:lvl6pPr marL="2592000" lvl="5" indent="-216000" algn="l" hangingPunct="1">
              <a:lnSpc>
                <a:spcPct val="150000"/>
              </a:lnSpc>
              <a:spcBef>
                <a:spcPts val="0"/>
              </a:spcBef>
              <a:spcAft>
                <a:spcPts val="283"/>
              </a:spcAft>
              <a:buSzPct val="45000"/>
              <a:buFont typeface="StarSymbol"/>
              <a:buChar char="●"/>
              <a:defRPr lang="el-GR" sz="2000" b="0" i="0" u="none" strike="noStrike" kern="1200" spc="0">
                <a:ln>
                  <a:noFill/>
                </a:ln>
                <a:solidFill>
                  <a:srgbClr val="000000"/>
                </a:solidFill>
                <a:latin typeface="Garamond"/>
                <a:ea typeface="Microsoft YaHei" pitchFamily="2"/>
                <a:cs typeface="Mangal" pitchFamily="2"/>
              </a:defRPr>
            </a:lvl6pPr>
            <a:lvl7pPr marL="3024000" lvl="6" indent="-216000" algn="l" hangingPunct="1">
              <a:lnSpc>
                <a:spcPct val="150000"/>
              </a:lnSpc>
              <a:spcBef>
                <a:spcPts val="0"/>
              </a:spcBef>
              <a:spcAft>
                <a:spcPts val="283"/>
              </a:spcAft>
              <a:buSzPct val="45000"/>
              <a:buFont typeface="StarSymbol"/>
              <a:buChar char="●"/>
              <a:defRPr lang="el-GR" sz="2000" b="0" i="0" u="none" strike="noStrike" kern="1200" spc="0">
                <a:ln>
                  <a:noFill/>
                </a:ln>
                <a:solidFill>
                  <a:srgbClr val="000000"/>
                </a:solidFill>
                <a:latin typeface="Garamond"/>
                <a:ea typeface="Microsoft YaHei" pitchFamily="2"/>
                <a:cs typeface="Mangal" pitchFamily="2"/>
              </a:defRPr>
            </a:lvl7pPr>
            <a:lvl8pPr marL="3456000" lvl="7" indent="-216000" algn="l" hangingPunct="1">
              <a:lnSpc>
                <a:spcPct val="150000"/>
              </a:lnSpc>
              <a:spcBef>
                <a:spcPts val="0"/>
              </a:spcBef>
              <a:spcAft>
                <a:spcPts val="283"/>
              </a:spcAft>
              <a:buSzPct val="45000"/>
              <a:buFont typeface="StarSymbol"/>
              <a:buChar char="●"/>
              <a:defRPr lang="el-GR" sz="2000" b="0" i="0" u="none" strike="noStrike" kern="1200" spc="0">
                <a:ln>
                  <a:noFill/>
                </a:ln>
                <a:solidFill>
                  <a:srgbClr val="000000"/>
                </a:solidFill>
                <a:latin typeface="Garamond"/>
                <a:ea typeface="Microsoft YaHei" pitchFamily="2"/>
                <a:cs typeface="Mangal" pitchFamily="2"/>
              </a:defRPr>
            </a:lvl8pPr>
            <a:lvl9pPr marL="3887999" lvl="8" indent="-216000" algn="l" hangingPunct="1">
              <a:lnSpc>
                <a:spcPct val="150000"/>
              </a:lnSpc>
              <a:spcBef>
                <a:spcPts val="0"/>
              </a:spcBef>
              <a:spcAft>
                <a:spcPts val="283"/>
              </a:spcAft>
              <a:buSzPct val="45000"/>
              <a:buFont typeface="StarSymbol"/>
              <a:buChar char="●"/>
              <a:defRPr lang="el-GR" sz="2000" b="0" i="0" u="none" strike="noStrike" kern="1200" spc="0">
                <a:ln>
                  <a:noFill/>
                </a:ln>
                <a:solidFill>
                  <a:srgbClr val="000000"/>
                </a:solidFill>
                <a:latin typeface="Garamond"/>
                <a:ea typeface="Microsoft YaHei" pitchFamily="2"/>
                <a:cs typeface="Mangal" pitchFamily="2"/>
              </a:defRPr>
            </a:lvl9pPr>
          </a:lstStyle>
          <a:p>
            <a:pPr marL="0" lvl="0" indent="0" algn="just">
              <a:spcBef>
                <a:spcPts val="360"/>
              </a:spcBef>
              <a:buNone/>
            </a:pPr>
            <a:r>
              <a:rPr lang="en-US">
                <a:solidFill>
                  <a:srgbClr val="FF0000"/>
                </a:solidFill>
                <a:latin typeface="Algerian" pitchFamily="82"/>
              </a:rPr>
              <a:t>               </a:t>
            </a:r>
            <a:r>
              <a:rPr lang="en-US">
                <a:solidFill>
                  <a:srgbClr val="FF0000"/>
                </a:solidFill>
                <a:latin typeface="Baskerville Old Face" pitchFamily="18"/>
              </a:rPr>
              <a:t>Riding hood</a:t>
            </a:r>
          </a:p>
          <a:p>
            <a:pPr marL="0" lvl="0" indent="0" algn="just">
              <a:spcBef>
                <a:spcPts val="360"/>
              </a:spcBef>
              <a:buNone/>
            </a:pPr>
            <a:r>
              <a:rPr lang="en-US">
                <a:latin typeface="Garamond" pitchFamily="18"/>
              </a:rPr>
              <a:t>Leave me alone!!!!!</a:t>
            </a:r>
          </a:p>
        </p:txBody>
      </p:sp>
      <p:pic>
        <p:nvPicPr>
          <p:cNvPr id="5" name="Picture 2"/>
          <p:cNvPicPr>
            <a:picLocks noChangeAspect="1"/>
          </p:cNvPicPr>
          <p:nvPr/>
        </p:nvPicPr>
        <p:blipFill>
          <a:blip r:embed="rId3">
            <a:lum/>
            <a:alphaModFix/>
          </a:blip>
          <a:srcRect/>
          <a:stretch>
            <a:fillRect/>
          </a:stretch>
        </p:blipFill>
        <p:spPr>
          <a:xfrm>
            <a:off x="5148000" y="2997000"/>
            <a:ext cx="2487240" cy="2482560"/>
          </a:xfrm>
          <a:prstGeom prst="rect">
            <a:avLst/>
          </a:prstGeom>
          <a:noFill/>
          <a:ln>
            <a:noFill/>
          </a:ln>
        </p:spPr>
      </p:pic>
      <p:pic>
        <p:nvPicPr>
          <p:cNvPr id="6" name="Picture 4"/>
          <p:cNvPicPr>
            <a:picLocks noChangeAspect="1"/>
          </p:cNvPicPr>
          <p:nvPr/>
        </p:nvPicPr>
        <p:blipFill>
          <a:blip r:embed="rId4">
            <a:lum/>
            <a:alphaModFix/>
          </a:blip>
          <a:srcRect/>
          <a:stretch>
            <a:fillRect/>
          </a:stretch>
        </p:blipFill>
        <p:spPr>
          <a:xfrm>
            <a:off x="1460519" y="2160000"/>
            <a:ext cx="2499480" cy="3063600"/>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Class="entr"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Class="entr" fill="hold" nodeType="click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Effect transition="in" filter="fade">
                                      <p:cBhvr>
                                        <p:cTn id="14" dur="1000"/>
                                        <p:tgtEl>
                                          <p:spTgt spid="4">
                                            <p:txEl>
                                              <p:pRg st="1" end="1"/>
                                            </p:txEl>
                                          </p:spTgt>
                                        </p:tgtEl>
                                      </p:cBhvr>
                                    </p:animEffect>
                                    <p:anim calcmode="lin" valueType="num">
                                      <p:cBhvr>
                                        <p:cTn id="15"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name="narrator">
    <p:spTree>
      <p:nvGrpSpPr>
        <p:cNvPr id="1" name=""/>
        <p:cNvGrpSpPr/>
        <p:nvPr/>
      </p:nvGrpSpPr>
      <p:grpSpPr>
        <a:xfrm>
          <a:off x="0" y="0"/>
          <a:ext cx="0" cy="0"/>
          <a:chOff x="0" y="0"/>
          <a:chExt cx="0" cy="0"/>
        </a:xfrm>
      </p:grpSpPr>
      <p:sp>
        <p:nvSpPr>
          <p:cNvPr id="2" name="Title 1"/>
          <p:cNvSpPr txBox="1">
            <a:spLocks noGrp="1"/>
          </p:cNvSpPr>
          <p:nvPr>
            <p:ph type="title" idx="4294967295"/>
          </p:nvPr>
        </p:nvSpPr>
        <p:spPr>
          <a:xfrm>
            <a:off x="4860000" y="876959"/>
            <a:ext cx="2808000" cy="743040"/>
          </a:xfrm>
        </p:spPr>
        <p:txBody>
          <a:bodyPr anchor="t"/>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pPr lvl="0">
              <a:buNone/>
            </a:pPr>
            <a:r>
              <a:rPr lang="el-GR" sz="3600" b="0">
                <a:solidFill>
                  <a:srgbClr val="FF0000"/>
                </a:solidFill>
              </a:rPr>
              <a:t>narrator</a:t>
            </a:r>
          </a:p>
        </p:txBody>
      </p:sp>
      <p:sp>
        <p:nvSpPr>
          <p:cNvPr id="3" name="Text Placeholder 2"/>
          <p:cNvSpPr txBox="1">
            <a:spLocks noGrp="1"/>
          </p:cNvSpPr>
          <p:nvPr>
            <p:ph type="body" idx="4294967295"/>
          </p:nvPr>
        </p:nvSpPr>
        <p:spPr>
          <a:xfrm>
            <a:off x="5112000" y="1368000"/>
            <a:ext cx="2628000" cy="4212000"/>
          </a:xfrm>
        </p:spPr>
        <p:txBody>
          <a:bodyPr/>
          <a:lstStyle>
            <a:defPPr marL="432000" lvl="0" indent="-324000" algn="l" hangingPunct="1">
              <a:lnSpc>
                <a:spcPct val="150000"/>
              </a:lnSpc>
              <a:spcBef>
                <a:spcPts val="0"/>
              </a:spcBef>
              <a:spcAft>
                <a:spcPts val="1417"/>
              </a:spcAft>
              <a:buSzPct val="45000"/>
              <a:buFont typeface="StarSymbol"/>
              <a:buNone/>
              <a:defRPr lang="el-GR" sz="1800" b="0" i="0" u="none" strike="noStrike" kern="1200" spc="0">
                <a:ln>
                  <a:noFill/>
                </a:ln>
                <a:solidFill>
                  <a:srgbClr val="000000"/>
                </a:solidFill>
                <a:latin typeface="Garamond"/>
                <a:ea typeface="Microsoft YaHei" pitchFamily="2"/>
                <a:cs typeface="Mangal" pitchFamily="2"/>
              </a:defRPr>
            </a:defPPr>
            <a:lvl1pPr marL="432000" lvl="0" indent="-324000" algn="l" hangingPunct="1">
              <a:lnSpc>
                <a:spcPct val="150000"/>
              </a:lnSpc>
              <a:spcBef>
                <a:spcPts val="0"/>
              </a:spcBef>
              <a:spcAft>
                <a:spcPts val="1417"/>
              </a:spcAft>
              <a:buSzPct val="45000"/>
              <a:buFont typeface="StarSymbol"/>
              <a:buChar char="●"/>
              <a:defRPr lang="el-GR" sz="1800" b="0" i="0" u="none" strike="noStrike" kern="1200" spc="0">
                <a:ln>
                  <a:noFill/>
                </a:ln>
                <a:solidFill>
                  <a:srgbClr val="000000"/>
                </a:solidFill>
                <a:latin typeface="Garamond"/>
                <a:ea typeface="Microsoft YaHei" pitchFamily="2"/>
                <a:cs typeface="Mangal" pitchFamily="2"/>
              </a:defRPr>
            </a:lvl1pPr>
            <a:lvl2pPr marL="864000" lvl="1" indent="-324000" algn="l" hangingPunct="1">
              <a:lnSpc>
                <a:spcPct val="150000"/>
              </a:lnSpc>
              <a:spcBef>
                <a:spcPts val="0"/>
              </a:spcBef>
              <a:spcAft>
                <a:spcPts val="1134"/>
              </a:spcAft>
              <a:buSzPct val="45000"/>
              <a:buFont typeface="StarSymbol"/>
              <a:buChar char="●"/>
              <a:defRPr lang="el-GR" sz="1400" b="0" i="0" u="none" strike="noStrike" kern="1200" spc="0">
                <a:ln>
                  <a:noFill/>
                </a:ln>
                <a:solidFill>
                  <a:srgbClr val="000000"/>
                </a:solidFill>
                <a:latin typeface="Garamond"/>
                <a:ea typeface="Microsoft YaHei" pitchFamily="2"/>
                <a:cs typeface="Mangal" pitchFamily="2"/>
              </a:defRPr>
            </a:lvl2pPr>
            <a:lvl3pPr marL="1295999" lvl="2" indent="-288000" algn="l" hangingPunct="1">
              <a:lnSpc>
                <a:spcPct val="150000"/>
              </a:lnSpc>
              <a:spcBef>
                <a:spcPts val="0"/>
              </a:spcBef>
              <a:spcAft>
                <a:spcPts val="850"/>
              </a:spcAft>
              <a:buSzPct val="75000"/>
              <a:buFont typeface="StarSymbol"/>
              <a:buChar char="–"/>
              <a:defRPr lang="el-GR" sz="1400" b="0" i="0" u="none" strike="noStrike" kern="1200" spc="0">
                <a:ln>
                  <a:noFill/>
                </a:ln>
                <a:solidFill>
                  <a:srgbClr val="000000"/>
                </a:solidFill>
                <a:latin typeface="Garamond"/>
                <a:ea typeface="Microsoft YaHei" pitchFamily="2"/>
                <a:cs typeface="Mangal" pitchFamily="2"/>
              </a:defRPr>
            </a:lvl3pPr>
            <a:lvl4pPr marL="1728000" lvl="3" indent="-216000" algn="l" hangingPunct="1">
              <a:lnSpc>
                <a:spcPct val="150000"/>
              </a:lnSpc>
              <a:spcBef>
                <a:spcPts val="0"/>
              </a:spcBef>
              <a:spcAft>
                <a:spcPts val="567"/>
              </a:spcAft>
              <a:buSzPct val="45000"/>
              <a:buFont typeface="StarSymbol"/>
              <a:buChar char="●"/>
              <a:defRPr lang="el-GR" sz="1400" b="0" i="0" u="none" strike="noStrike" kern="1200" spc="0">
                <a:ln>
                  <a:noFill/>
                </a:ln>
                <a:solidFill>
                  <a:srgbClr val="000000"/>
                </a:solidFill>
                <a:latin typeface="Garamond"/>
                <a:ea typeface="Microsoft YaHei" pitchFamily="2"/>
                <a:cs typeface="Mangal" pitchFamily="2"/>
              </a:defRPr>
            </a:lvl4pPr>
            <a:lvl5pPr marL="2160000" lvl="4" indent="-216000" algn="l" hangingPunct="1">
              <a:lnSpc>
                <a:spcPct val="150000"/>
              </a:lnSpc>
              <a:spcBef>
                <a:spcPts val="0"/>
              </a:spcBef>
              <a:spcAft>
                <a:spcPts val="283"/>
              </a:spcAft>
              <a:buSzPct val="75000"/>
              <a:buFont typeface="StarSymbol"/>
              <a:buChar char="–"/>
              <a:defRPr lang="el-GR" sz="2000" b="0" i="0" u="none" strike="noStrike" kern="1200" spc="0">
                <a:ln>
                  <a:noFill/>
                </a:ln>
                <a:solidFill>
                  <a:srgbClr val="000000"/>
                </a:solidFill>
                <a:latin typeface="Garamond"/>
                <a:ea typeface="Microsoft YaHei" pitchFamily="2"/>
                <a:cs typeface="Mangal" pitchFamily="2"/>
              </a:defRPr>
            </a:lvl5pPr>
            <a:lvl6pPr marL="2592000" lvl="5" indent="-216000" algn="l" hangingPunct="1">
              <a:lnSpc>
                <a:spcPct val="150000"/>
              </a:lnSpc>
              <a:spcBef>
                <a:spcPts val="0"/>
              </a:spcBef>
              <a:spcAft>
                <a:spcPts val="283"/>
              </a:spcAft>
              <a:buSzPct val="45000"/>
              <a:buFont typeface="StarSymbol"/>
              <a:buChar char="●"/>
              <a:defRPr lang="el-GR" sz="2000" b="0" i="0" u="none" strike="noStrike" kern="1200" spc="0">
                <a:ln>
                  <a:noFill/>
                </a:ln>
                <a:solidFill>
                  <a:srgbClr val="000000"/>
                </a:solidFill>
                <a:latin typeface="Garamond"/>
                <a:ea typeface="Microsoft YaHei" pitchFamily="2"/>
                <a:cs typeface="Mangal" pitchFamily="2"/>
              </a:defRPr>
            </a:lvl6pPr>
            <a:lvl7pPr marL="3024000" lvl="6" indent="-216000" algn="l" hangingPunct="1">
              <a:lnSpc>
                <a:spcPct val="150000"/>
              </a:lnSpc>
              <a:spcBef>
                <a:spcPts val="0"/>
              </a:spcBef>
              <a:spcAft>
                <a:spcPts val="283"/>
              </a:spcAft>
              <a:buSzPct val="45000"/>
              <a:buFont typeface="StarSymbol"/>
              <a:buChar char="●"/>
              <a:defRPr lang="el-GR" sz="2000" b="0" i="0" u="none" strike="noStrike" kern="1200" spc="0">
                <a:ln>
                  <a:noFill/>
                </a:ln>
                <a:solidFill>
                  <a:srgbClr val="000000"/>
                </a:solidFill>
                <a:latin typeface="Garamond"/>
                <a:ea typeface="Microsoft YaHei" pitchFamily="2"/>
                <a:cs typeface="Mangal" pitchFamily="2"/>
              </a:defRPr>
            </a:lvl7pPr>
            <a:lvl8pPr marL="3456000" lvl="7" indent="-216000" algn="l" hangingPunct="1">
              <a:lnSpc>
                <a:spcPct val="150000"/>
              </a:lnSpc>
              <a:spcBef>
                <a:spcPts val="0"/>
              </a:spcBef>
              <a:spcAft>
                <a:spcPts val="283"/>
              </a:spcAft>
              <a:buSzPct val="45000"/>
              <a:buFont typeface="StarSymbol"/>
              <a:buChar char="●"/>
              <a:defRPr lang="el-GR" sz="2000" b="0" i="0" u="none" strike="noStrike" kern="1200" spc="0">
                <a:ln>
                  <a:noFill/>
                </a:ln>
                <a:solidFill>
                  <a:srgbClr val="000000"/>
                </a:solidFill>
                <a:latin typeface="Garamond"/>
                <a:ea typeface="Microsoft YaHei" pitchFamily="2"/>
                <a:cs typeface="Mangal" pitchFamily="2"/>
              </a:defRPr>
            </a:lvl8pPr>
            <a:lvl9pPr marL="3887999" lvl="8" indent="-216000" algn="l" hangingPunct="1">
              <a:lnSpc>
                <a:spcPct val="150000"/>
              </a:lnSpc>
              <a:spcBef>
                <a:spcPts val="0"/>
              </a:spcBef>
              <a:spcAft>
                <a:spcPts val="283"/>
              </a:spcAft>
              <a:buSzPct val="45000"/>
              <a:buFont typeface="StarSymbol"/>
              <a:buChar char="●"/>
              <a:defRPr lang="el-GR" sz="2000" b="0" i="0" u="none" strike="noStrike" kern="1200" spc="0">
                <a:ln>
                  <a:noFill/>
                </a:ln>
                <a:solidFill>
                  <a:srgbClr val="000000"/>
                </a:solidFill>
                <a:latin typeface="Garamond"/>
                <a:ea typeface="Microsoft YaHei" pitchFamily="2"/>
                <a:cs typeface="Mangal" pitchFamily="2"/>
              </a:defRPr>
            </a:lvl9pPr>
          </a:lstStyle>
          <a:p>
            <a:pPr marL="0" lvl="0" indent="0">
              <a:spcBef>
                <a:spcPts val="360"/>
              </a:spcBef>
              <a:buFont typeface="Wingdings"/>
              <a:buChar char="v"/>
            </a:pPr>
            <a:r>
              <a:rPr lang="en-US" sz="1200">
                <a:latin typeface="Garamond" pitchFamily="18"/>
              </a:rPr>
              <a:t>The Big Bad Robot Dragon run away,</a:t>
            </a:r>
          </a:p>
          <a:p>
            <a:pPr marL="0" lvl="0" indent="0">
              <a:spcBef>
                <a:spcPts val="360"/>
              </a:spcBef>
              <a:buFont typeface="Wingdings"/>
              <a:buChar char="v"/>
            </a:pPr>
            <a:r>
              <a:rPr lang="en-US" sz="1200">
                <a:latin typeface="Garamond" pitchFamily="18"/>
              </a:rPr>
              <a:t>but he still wanted the souvlakia.</a:t>
            </a:r>
          </a:p>
          <a:p>
            <a:pPr marL="0" lvl="0" indent="0">
              <a:spcBef>
                <a:spcPts val="360"/>
              </a:spcBef>
              <a:buFont typeface="Wingdings"/>
              <a:buChar char="v"/>
            </a:pPr>
            <a:r>
              <a:rPr lang="en-US" sz="1200">
                <a:latin typeface="Garamond" pitchFamily="18"/>
              </a:rPr>
              <a:t>So he run away to Granny’s house and locked Granny  in  the bathroom.</a:t>
            </a:r>
          </a:p>
          <a:p>
            <a:pPr marL="0" lvl="0" indent="0">
              <a:spcBef>
                <a:spcPts val="360"/>
              </a:spcBef>
              <a:buFont typeface="Wingdings"/>
              <a:buChar char="v"/>
            </a:pPr>
            <a:r>
              <a:rPr lang="en-US" sz="1200">
                <a:latin typeface="Garamond" pitchFamily="18"/>
              </a:rPr>
              <a:t>Little Black Riding Hood arrived  and  found the Big Bad Robot Dragon</a:t>
            </a:r>
          </a:p>
          <a:p>
            <a:pPr marL="0" lvl="0" indent="0">
              <a:spcBef>
                <a:spcPts val="360"/>
              </a:spcBef>
              <a:buFont typeface="Wingdings"/>
              <a:buChar char="v"/>
            </a:pPr>
            <a:r>
              <a:rPr lang="en-US" sz="1200">
                <a:latin typeface="Garamond" pitchFamily="18"/>
              </a:rPr>
              <a:t>dressed as her Granny .</a:t>
            </a:r>
          </a:p>
          <a:p>
            <a:pPr marL="0" lvl="0" indent="0">
              <a:spcBef>
                <a:spcPts val="360"/>
              </a:spcBef>
              <a:buFont typeface="Wingdings"/>
              <a:buChar char="v"/>
            </a:pPr>
            <a:r>
              <a:rPr lang="en-US" sz="1200">
                <a:latin typeface="Garamond" pitchFamily="18"/>
              </a:rPr>
              <a:t>Little Black Riding Hood  thought something was wrong. It was…</a:t>
            </a:r>
          </a:p>
          <a:p>
            <a:pPr marL="0" lvl="0" indent="0">
              <a:spcBef>
                <a:spcPts val="360"/>
              </a:spcBef>
              <a:buFont typeface="Wingdings"/>
              <a:buChar char="v"/>
            </a:pPr>
            <a:r>
              <a:rPr lang="en-US" sz="1200">
                <a:latin typeface="Garamond" pitchFamily="18"/>
              </a:rPr>
              <a:t>Granny sick with ebola!</a:t>
            </a:r>
          </a:p>
          <a:p>
            <a:pPr marL="0" lvl="0" indent="0">
              <a:spcBef>
                <a:spcPts val="360"/>
              </a:spcBef>
              <a:buNone/>
            </a:pPr>
            <a:endParaRPr lang="en-US">
              <a:latin typeface="Garamond" pitchFamily="18"/>
            </a:endParaRPr>
          </a:p>
        </p:txBody>
      </p:sp>
      <p:sp>
        <p:nvSpPr>
          <p:cNvPr id="4" name="Content Placeholder 3"/>
          <p:cNvSpPr txBox="1">
            <a:spLocks noGrp="1"/>
          </p:cNvSpPr>
          <p:nvPr>
            <p:ph type="body" idx="4294967295"/>
          </p:nvPr>
        </p:nvSpPr>
        <p:spPr>
          <a:xfrm>
            <a:off x="1371599" y="1676519"/>
            <a:ext cx="3276359" cy="3504959"/>
          </a:xfrm>
        </p:spPr>
        <p:txBody>
          <a:bodyPr/>
          <a:lstStyle>
            <a:defPPr marL="432000" lvl="0" indent="-324000" algn="l" hangingPunct="1">
              <a:lnSpc>
                <a:spcPct val="150000"/>
              </a:lnSpc>
              <a:spcBef>
                <a:spcPts val="0"/>
              </a:spcBef>
              <a:spcAft>
                <a:spcPts val="1417"/>
              </a:spcAft>
              <a:buSzPct val="45000"/>
              <a:buFont typeface="StarSymbol"/>
              <a:buNone/>
              <a:defRPr lang="el-GR" sz="1800" b="0" i="0" u="none" strike="noStrike" kern="1200" spc="0">
                <a:ln>
                  <a:noFill/>
                </a:ln>
                <a:solidFill>
                  <a:srgbClr val="000000"/>
                </a:solidFill>
                <a:latin typeface="Garamond"/>
                <a:ea typeface="Microsoft YaHei" pitchFamily="2"/>
                <a:cs typeface="Mangal" pitchFamily="2"/>
              </a:defRPr>
            </a:defPPr>
            <a:lvl1pPr marL="432000" lvl="0" indent="-324000" algn="l" hangingPunct="1">
              <a:lnSpc>
                <a:spcPct val="150000"/>
              </a:lnSpc>
              <a:spcBef>
                <a:spcPts val="0"/>
              </a:spcBef>
              <a:spcAft>
                <a:spcPts val="1417"/>
              </a:spcAft>
              <a:buSzPct val="45000"/>
              <a:buFont typeface="StarSymbol"/>
              <a:buChar char="●"/>
              <a:defRPr lang="el-GR" sz="1800" b="0" i="0" u="none" strike="noStrike" kern="1200" spc="0">
                <a:ln>
                  <a:noFill/>
                </a:ln>
                <a:solidFill>
                  <a:srgbClr val="000000"/>
                </a:solidFill>
                <a:latin typeface="Garamond"/>
                <a:ea typeface="Microsoft YaHei" pitchFamily="2"/>
                <a:cs typeface="Mangal" pitchFamily="2"/>
              </a:defRPr>
            </a:lvl1pPr>
            <a:lvl2pPr marL="864000" lvl="1" indent="-324000" algn="l" hangingPunct="1">
              <a:lnSpc>
                <a:spcPct val="150000"/>
              </a:lnSpc>
              <a:spcBef>
                <a:spcPts val="0"/>
              </a:spcBef>
              <a:spcAft>
                <a:spcPts val="1134"/>
              </a:spcAft>
              <a:buSzPct val="45000"/>
              <a:buFont typeface="StarSymbol"/>
              <a:buChar char="●"/>
              <a:defRPr lang="el-GR" sz="1400" b="0" i="0" u="none" strike="noStrike" kern="1200" spc="0">
                <a:ln>
                  <a:noFill/>
                </a:ln>
                <a:solidFill>
                  <a:srgbClr val="000000"/>
                </a:solidFill>
                <a:latin typeface="Garamond"/>
                <a:ea typeface="Microsoft YaHei" pitchFamily="2"/>
                <a:cs typeface="Mangal" pitchFamily="2"/>
              </a:defRPr>
            </a:lvl2pPr>
            <a:lvl3pPr marL="1295999" lvl="2" indent="-288000" algn="l" hangingPunct="1">
              <a:lnSpc>
                <a:spcPct val="150000"/>
              </a:lnSpc>
              <a:spcBef>
                <a:spcPts val="0"/>
              </a:spcBef>
              <a:spcAft>
                <a:spcPts val="850"/>
              </a:spcAft>
              <a:buSzPct val="75000"/>
              <a:buFont typeface="StarSymbol"/>
              <a:buChar char="–"/>
              <a:defRPr lang="el-GR" sz="1400" b="0" i="0" u="none" strike="noStrike" kern="1200" spc="0">
                <a:ln>
                  <a:noFill/>
                </a:ln>
                <a:solidFill>
                  <a:srgbClr val="000000"/>
                </a:solidFill>
                <a:latin typeface="Garamond"/>
                <a:ea typeface="Microsoft YaHei" pitchFamily="2"/>
                <a:cs typeface="Mangal" pitchFamily="2"/>
              </a:defRPr>
            </a:lvl3pPr>
            <a:lvl4pPr marL="1728000" lvl="3" indent="-216000" algn="l" hangingPunct="1">
              <a:lnSpc>
                <a:spcPct val="150000"/>
              </a:lnSpc>
              <a:spcBef>
                <a:spcPts val="0"/>
              </a:spcBef>
              <a:spcAft>
                <a:spcPts val="567"/>
              </a:spcAft>
              <a:buSzPct val="45000"/>
              <a:buFont typeface="StarSymbol"/>
              <a:buChar char="●"/>
              <a:defRPr lang="el-GR" sz="1400" b="0" i="0" u="none" strike="noStrike" kern="1200" spc="0">
                <a:ln>
                  <a:noFill/>
                </a:ln>
                <a:solidFill>
                  <a:srgbClr val="000000"/>
                </a:solidFill>
                <a:latin typeface="Garamond"/>
                <a:ea typeface="Microsoft YaHei" pitchFamily="2"/>
                <a:cs typeface="Mangal" pitchFamily="2"/>
              </a:defRPr>
            </a:lvl4pPr>
            <a:lvl5pPr marL="2160000" lvl="4" indent="-216000" algn="l" hangingPunct="1">
              <a:lnSpc>
                <a:spcPct val="150000"/>
              </a:lnSpc>
              <a:spcBef>
                <a:spcPts val="0"/>
              </a:spcBef>
              <a:spcAft>
                <a:spcPts val="283"/>
              </a:spcAft>
              <a:buSzPct val="75000"/>
              <a:buFont typeface="StarSymbol"/>
              <a:buChar char="–"/>
              <a:defRPr lang="el-GR" sz="2000" b="0" i="0" u="none" strike="noStrike" kern="1200" spc="0">
                <a:ln>
                  <a:noFill/>
                </a:ln>
                <a:solidFill>
                  <a:srgbClr val="000000"/>
                </a:solidFill>
                <a:latin typeface="Garamond"/>
                <a:ea typeface="Microsoft YaHei" pitchFamily="2"/>
                <a:cs typeface="Mangal" pitchFamily="2"/>
              </a:defRPr>
            </a:lvl5pPr>
            <a:lvl6pPr marL="2592000" lvl="5" indent="-216000" algn="l" hangingPunct="1">
              <a:lnSpc>
                <a:spcPct val="150000"/>
              </a:lnSpc>
              <a:spcBef>
                <a:spcPts val="0"/>
              </a:spcBef>
              <a:spcAft>
                <a:spcPts val="283"/>
              </a:spcAft>
              <a:buSzPct val="45000"/>
              <a:buFont typeface="StarSymbol"/>
              <a:buChar char="●"/>
              <a:defRPr lang="el-GR" sz="2000" b="0" i="0" u="none" strike="noStrike" kern="1200" spc="0">
                <a:ln>
                  <a:noFill/>
                </a:ln>
                <a:solidFill>
                  <a:srgbClr val="000000"/>
                </a:solidFill>
                <a:latin typeface="Garamond"/>
                <a:ea typeface="Microsoft YaHei" pitchFamily="2"/>
                <a:cs typeface="Mangal" pitchFamily="2"/>
              </a:defRPr>
            </a:lvl6pPr>
            <a:lvl7pPr marL="3024000" lvl="6" indent="-216000" algn="l" hangingPunct="1">
              <a:lnSpc>
                <a:spcPct val="150000"/>
              </a:lnSpc>
              <a:spcBef>
                <a:spcPts val="0"/>
              </a:spcBef>
              <a:spcAft>
                <a:spcPts val="283"/>
              </a:spcAft>
              <a:buSzPct val="45000"/>
              <a:buFont typeface="StarSymbol"/>
              <a:buChar char="●"/>
              <a:defRPr lang="el-GR" sz="2000" b="0" i="0" u="none" strike="noStrike" kern="1200" spc="0">
                <a:ln>
                  <a:noFill/>
                </a:ln>
                <a:solidFill>
                  <a:srgbClr val="000000"/>
                </a:solidFill>
                <a:latin typeface="Garamond"/>
                <a:ea typeface="Microsoft YaHei" pitchFamily="2"/>
                <a:cs typeface="Mangal" pitchFamily="2"/>
              </a:defRPr>
            </a:lvl7pPr>
            <a:lvl8pPr marL="3456000" lvl="7" indent="-216000" algn="l" hangingPunct="1">
              <a:lnSpc>
                <a:spcPct val="150000"/>
              </a:lnSpc>
              <a:spcBef>
                <a:spcPts val="0"/>
              </a:spcBef>
              <a:spcAft>
                <a:spcPts val="283"/>
              </a:spcAft>
              <a:buSzPct val="45000"/>
              <a:buFont typeface="StarSymbol"/>
              <a:buChar char="●"/>
              <a:defRPr lang="el-GR" sz="2000" b="0" i="0" u="none" strike="noStrike" kern="1200" spc="0">
                <a:ln>
                  <a:noFill/>
                </a:ln>
                <a:solidFill>
                  <a:srgbClr val="000000"/>
                </a:solidFill>
                <a:latin typeface="Garamond"/>
                <a:ea typeface="Microsoft YaHei" pitchFamily="2"/>
                <a:cs typeface="Mangal" pitchFamily="2"/>
              </a:defRPr>
            </a:lvl8pPr>
            <a:lvl9pPr marL="3887999" lvl="8" indent="-216000" algn="l" hangingPunct="1">
              <a:lnSpc>
                <a:spcPct val="150000"/>
              </a:lnSpc>
              <a:spcBef>
                <a:spcPts val="0"/>
              </a:spcBef>
              <a:spcAft>
                <a:spcPts val="283"/>
              </a:spcAft>
              <a:buSzPct val="45000"/>
              <a:buFont typeface="StarSymbol"/>
              <a:buChar char="●"/>
              <a:defRPr lang="el-GR" sz="2000" b="0" i="0" u="none" strike="noStrike" kern="1200" spc="0">
                <a:ln>
                  <a:noFill/>
                </a:ln>
                <a:solidFill>
                  <a:srgbClr val="000000"/>
                </a:solidFill>
                <a:latin typeface="Garamond"/>
                <a:ea typeface="Microsoft YaHei" pitchFamily="2"/>
                <a:cs typeface="Mangal" pitchFamily="2"/>
              </a:defRPr>
            </a:lvl9pPr>
          </a:lstStyle>
          <a:p>
            <a:pPr lvl="0">
              <a:buNone/>
            </a:pPr>
            <a:endParaRPr lang="el-GR">
              <a:latin typeface="" pitchFamily="18"/>
            </a:endParaRPr>
          </a:p>
        </p:txBody>
      </p:sp>
      <p:pic>
        <p:nvPicPr>
          <p:cNvPr id="5" name="Picture 3"/>
          <p:cNvPicPr>
            <a:picLocks noChangeAspect="1"/>
          </p:cNvPicPr>
          <p:nvPr/>
        </p:nvPicPr>
        <p:blipFill>
          <a:blip r:embed="rId3">
            <a:lum/>
            <a:alphaModFix/>
          </a:blip>
          <a:srcRect/>
          <a:stretch>
            <a:fillRect/>
          </a:stretch>
        </p:blipFill>
        <p:spPr>
          <a:xfrm>
            <a:off x="1403639" y="1700639"/>
            <a:ext cx="3240000" cy="3528000"/>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Class="entr"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Class="entr"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5" presetClass="entr"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anim calcmode="lin" valueType="num">
                                      <p:cBhvr>
                                        <p:cTn id="1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0" presetClass="entr" fill="hold"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1000"/>
                                        <p:tgtEl>
                                          <p:spTgt spid="3">
                                            <p:txEl>
                                              <p:pRg st="3" end="3"/>
                                            </p:txEl>
                                          </p:spTgt>
                                        </p:tgtEl>
                                      </p:cBhvr>
                                    </p:animEffect>
                                    <p:anim calcmode="lin" valueType="num">
                                      <p:cBhvr>
                                        <p:cTn id="23"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5" presetClass="entr" fill="hold" nodeType="with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1000"/>
                                        <p:tgtEl>
                                          <p:spTgt spid="3">
                                            <p:txEl>
                                              <p:pRg st="4" end="4"/>
                                            </p:txEl>
                                          </p:spTgt>
                                        </p:tgtEl>
                                      </p:cBhvr>
                                    </p:animEffect>
                                    <p:anim calcmode="lin" valueType="num">
                                      <p:cBhvr>
                                        <p:cTn id="28"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0" presetClass="entr" fill="hold" nodeType="with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1000"/>
                                        <p:tgtEl>
                                          <p:spTgt spid="3">
                                            <p:txEl>
                                              <p:pRg st="5" end="5"/>
                                            </p:txEl>
                                          </p:spTgt>
                                        </p:tgtEl>
                                      </p:cBhvr>
                                    </p:animEffect>
                                    <p:anim calcmode="lin" valueType="num">
                                      <p:cBhvr>
                                        <p:cTn id="3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4" dur="1000" fill="hold"/>
                                        <p:tgtEl>
                                          <p:spTgt spid="3">
                                            <p:txEl>
                                              <p:pRg st="5" end="5"/>
                                            </p:txEl>
                                          </p:spTgt>
                                        </p:tgtEl>
                                        <p:attrNameLst>
                                          <p:attrName>ppt_y</p:attrName>
                                        </p:attrNameLst>
                                      </p:cBhvr>
                                      <p:tavLst>
                                        <p:tav tm="0">
                                          <p:val>
                                            <p:strVal val="#ppt_y+.1"/>
                                          </p:val>
                                        </p:tav>
                                        <p:tav tm="100000">
                                          <p:val>
                                            <p:strVal val="#ppt_y"/>
                                          </p:val>
                                        </p:tav>
                                      </p:tavLst>
                                    </p:anim>
                                  </p:childTnLst>
                                </p:cTn>
                              </p:par>
                              <p:par>
                                <p:cTn id="35" presetClass="entr" fill="hold" nodeType="with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1000"/>
                                        <p:tgtEl>
                                          <p:spTgt spid="3">
                                            <p:txEl>
                                              <p:pRg st="6" end="6"/>
                                            </p:txEl>
                                          </p:spTgt>
                                        </p:tgtEl>
                                      </p:cBhvr>
                                    </p:animEffect>
                                    <p:anim calcmode="lin" valueType="num">
                                      <p:cBhvr>
                                        <p:cTn id="38"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9"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name="Riding hood">
    <p:spTree>
      <p:nvGrpSpPr>
        <p:cNvPr id="1" name=""/>
        <p:cNvGrpSpPr/>
        <p:nvPr/>
      </p:nvGrpSpPr>
      <p:grpSpPr>
        <a:xfrm>
          <a:off x="0" y="0"/>
          <a:ext cx="0" cy="0"/>
          <a:chOff x="0" y="0"/>
          <a:chExt cx="0" cy="0"/>
        </a:xfrm>
      </p:grpSpPr>
      <p:sp>
        <p:nvSpPr>
          <p:cNvPr id="2" name="Title 1"/>
          <p:cNvSpPr txBox="1">
            <a:spLocks noGrp="1"/>
          </p:cNvSpPr>
          <p:nvPr>
            <p:ph type="title" idx="4294967295"/>
          </p:nvPr>
        </p:nvSpPr>
        <p:spPr/>
        <p:txBody>
          <a:bodyPr anchor="t"/>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pPr lvl="0">
              <a:buNone/>
            </a:pPr>
            <a:r>
              <a:rPr lang="el-GR" sz="3600" b="0">
                <a:solidFill>
                  <a:srgbClr val="FF0000"/>
                </a:solidFill>
              </a:rPr>
              <a:t>Riding hood</a:t>
            </a:r>
          </a:p>
        </p:txBody>
      </p:sp>
      <p:sp>
        <p:nvSpPr>
          <p:cNvPr id="3" name="Text Placeholder 2"/>
          <p:cNvSpPr txBox="1">
            <a:spLocks noGrp="1"/>
          </p:cNvSpPr>
          <p:nvPr>
            <p:ph type="body" idx="4294967295"/>
          </p:nvPr>
        </p:nvSpPr>
        <p:spPr/>
        <p:txBody>
          <a:bodyPr/>
          <a:lstStyle>
            <a:defPPr marL="432000" lvl="0" indent="-324000" algn="l" hangingPunct="1">
              <a:lnSpc>
                <a:spcPct val="150000"/>
              </a:lnSpc>
              <a:spcBef>
                <a:spcPts val="0"/>
              </a:spcBef>
              <a:spcAft>
                <a:spcPts val="1417"/>
              </a:spcAft>
              <a:buSzPct val="45000"/>
              <a:buFont typeface="StarSymbol"/>
              <a:buNone/>
              <a:defRPr lang="el-GR" sz="1800" b="0" i="0" u="none" strike="noStrike" kern="1200" spc="0">
                <a:ln>
                  <a:noFill/>
                </a:ln>
                <a:solidFill>
                  <a:srgbClr val="000000"/>
                </a:solidFill>
                <a:latin typeface="Garamond"/>
                <a:ea typeface="Microsoft YaHei" pitchFamily="2"/>
                <a:cs typeface="Mangal" pitchFamily="2"/>
              </a:defRPr>
            </a:defPPr>
            <a:lvl1pPr marL="432000" lvl="0" indent="-324000" algn="l" hangingPunct="1">
              <a:lnSpc>
                <a:spcPct val="150000"/>
              </a:lnSpc>
              <a:spcBef>
                <a:spcPts val="0"/>
              </a:spcBef>
              <a:spcAft>
                <a:spcPts val="1417"/>
              </a:spcAft>
              <a:buSzPct val="45000"/>
              <a:buFont typeface="StarSymbol"/>
              <a:buChar char="●"/>
              <a:defRPr lang="el-GR" sz="1800" b="0" i="0" u="none" strike="noStrike" kern="1200" spc="0">
                <a:ln>
                  <a:noFill/>
                </a:ln>
                <a:solidFill>
                  <a:srgbClr val="000000"/>
                </a:solidFill>
                <a:latin typeface="Garamond"/>
                <a:ea typeface="Microsoft YaHei" pitchFamily="2"/>
                <a:cs typeface="Mangal" pitchFamily="2"/>
              </a:defRPr>
            </a:lvl1pPr>
            <a:lvl2pPr marL="864000" lvl="1" indent="-324000" algn="l" hangingPunct="1">
              <a:lnSpc>
                <a:spcPct val="150000"/>
              </a:lnSpc>
              <a:spcBef>
                <a:spcPts val="0"/>
              </a:spcBef>
              <a:spcAft>
                <a:spcPts val="1134"/>
              </a:spcAft>
              <a:buSzPct val="45000"/>
              <a:buFont typeface="StarSymbol"/>
              <a:buChar char="●"/>
              <a:defRPr lang="el-GR" sz="1400" b="0" i="0" u="none" strike="noStrike" kern="1200" spc="0">
                <a:ln>
                  <a:noFill/>
                </a:ln>
                <a:solidFill>
                  <a:srgbClr val="000000"/>
                </a:solidFill>
                <a:latin typeface="Garamond"/>
                <a:ea typeface="Microsoft YaHei" pitchFamily="2"/>
                <a:cs typeface="Mangal" pitchFamily="2"/>
              </a:defRPr>
            </a:lvl2pPr>
            <a:lvl3pPr marL="1295999" lvl="2" indent="-288000" algn="l" hangingPunct="1">
              <a:lnSpc>
                <a:spcPct val="150000"/>
              </a:lnSpc>
              <a:spcBef>
                <a:spcPts val="0"/>
              </a:spcBef>
              <a:spcAft>
                <a:spcPts val="850"/>
              </a:spcAft>
              <a:buSzPct val="75000"/>
              <a:buFont typeface="StarSymbol"/>
              <a:buChar char="–"/>
              <a:defRPr lang="el-GR" sz="1400" b="0" i="0" u="none" strike="noStrike" kern="1200" spc="0">
                <a:ln>
                  <a:noFill/>
                </a:ln>
                <a:solidFill>
                  <a:srgbClr val="000000"/>
                </a:solidFill>
                <a:latin typeface="Garamond"/>
                <a:ea typeface="Microsoft YaHei" pitchFamily="2"/>
                <a:cs typeface="Mangal" pitchFamily="2"/>
              </a:defRPr>
            </a:lvl3pPr>
            <a:lvl4pPr marL="1728000" lvl="3" indent="-216000" algn="l" hangingPunct="1">
              <a:lnSpc>
                <a:spcPct val="150000"/>
              </a:lnSpc>
              <a:spcBef>
                <a:spcPts val="0"/>
              </a:spcBef>
              <a:spcAft>
                <a:spcPts val="567"/>
              </a:spcAft>
              <a:buSzPct val="45000"/>
              <a:buFont typeface="StarSymbol"/>
              <a:buChar char="●"/>
              <a:defRPr lang="el-GR" sz="1400" b="0" i="0" u="none" strike="noStrike" kern="1200" spc="0">
                <a:ln>
                  <a:noFill/>
                </a:ln>
                <a:solidFill>
                  <a:srgbClr val="000000"/>
                </a:solidFill>
                <a:latin typeface="Garamond"/>
                <a:ea typeface="Microsoft YaHei" pitchFamily="2"/>
                <a:cs typeface="Mangal" pitchFamily="2"/>
              </a:defRPr>
            </a:lvl4pPr>
            <a:lvl5pPr marL="2160000" lvl="4" indent="-216000" algn="l" hangingPunct="1">
              <a:lnSpc>
                <a:spcPct val="150000"/>
              </a:lnSpc>
              <a:spcBef>
                <a:spcPts val="0"/>
              </a:spcBef>
              <a:spcAft>
                <a:spcPts val="283"/>
              </a:spcAft>
              <a:buSzPct val="75000"/>
              <a:buFont typeface="StarSymbol"/>
              <a:buChar char="–"/>
              <a:defRPr lang="el-GR" sz="2000" b="0" i="0" u="none" strike="noStrike" kern="1200" spc="0">
                <a:ln>
                  <a:noFill/>
                </a:ln>
                <a:solidFill>
                  <a:srgbClr val="000000"/>
                </a:solidFill>
                <a:latin typeface="Garamond"/>
                <a:ea typeface="Microsoft YaHei" pitchFamily="2"/>
                <a:cs typeface="Mangal" pitchFamily="2"/>
              </a:defRPr>
            </a:lvl5pPr>
            <a:lvl6pPr marL="2592000" lvl="5" indent="-216000" algn="l" hangingPunct="1">
              <a:lnSpc>
                <a:spcPct val="150000"/>
              </a:lnSpc>
              <a:spcBef>
                <a:spcPts val="0"/>
              </a:spcBef>
              <a:spcAft>
                <a:spcPts val="283"/>
              </a:spcAft>
              <a:buSzPct val="45000"/>
              <a:buFont typeface="StarSymbol"/>
              <a:buChar char="●"/>
              <a:defRPr lang="el-GR" sz="2000" b="0" i="0" u="none" strike="noStrike" kern="1200" spc="0">
                <a:ln>
                  <a:noFill/>
                </a:ln>
                <a:solidFill>
                  <a:srgbClr val="000000"/>
                </a:solidFill>
                <a:latin typeface="Garamond"/>
                <a:ea typeface="Microsoft YaHei" pitchFamily="2"/>
                <a:cs typeface="Mangal" pitchFamily="2"/>
              </a:defRPr>
            </a:lvl6pPr>
            <a:lvl7pPr marL="3024000" lvl="6" indent="-216000" algn="l" hangingPunct="1">
              <a:lnSpc>
                <a:spcPct val="150000"/>
              </a:lnSpc>
              <a:spcBef>
                <a:spcPts val="0"/>
              </a:spcBef>
              <a:spcAft>
                <a:spcPts val="283"/>
              </a:spcAft>
              <a:buSzPct val="45000"/>
              <a:buFont typeface="StarSymbol"/>
              <a:buChar char="●"/>
              <a:defRPr lang="el-GR" sz="2000" b="0" i="0" u="none" strike="noStrike" kern="1200" spc="0">
                <a:ln>
                  <a:noFill/>
                </a:ln>
                <a:solidFill>
                  <a:srgbClr val="000000"/>
                </a:solidFill>
                <a:latin typeface="Garamond"/>
                <a:ea typeface="Microsoft YaHei" pitchFamily="2"/>
                <a:cs typeface="Mangal" pitchFamily="2"/>
              </a:defRPr>
            </a:lvl7pPr>
            <a:lvl8pPr marL="3456000" lvl="7" indent="-216000" algn="l" hangingPunct="1">
              <a:lnSpc>
                <a:spcPct val="150000"/>
              </a:lnSpc>
              <a:spcBef>
                <a:spcPts val="0"/>
              </a:spcBef>
              <a:spcAft>
                <a:spcPts val="283"/>
              </a:spcAft>
              <a:buSzPct val="45000"/>
              <a:buFont typeface="StarSymbol"/>
              <a:buChar char="●"/>
              <a:defRPr lang="el-GR" sz="2000" b="0" i="0" u="none" strike="noStrike" kern="1200" spc="0">
                <a:ln>
                  <a:noFill/>
                </a:ln>
                <a:solidFill>
                  <a:srgbClr val="000000"/>
                </a:solidFill>
                <a:latin typeface="Garamond"/>
                <a:ea typeface="Microsoft YaHei" pitchFamily="2"/>
                <a:cs typeface="Mangal" pitchFamily="2"/>
              </a:defRPr>
            </a:lvl8pPr>
            <a:lvl9pPr marL="3887999" lvl="8" indent="-216000" algn="l" hangingPunct="1">
              <a:lnSpc>
                <a:spcPct val="150000"/>
              </a:lnSpc>
              <a:spcBef>
                <a:spcPts val="0"/>
              </a:spcBef>
              <a:spcAft>
                <a:spcPts val="283"/>
              </a:spcAft>
              <a:buSzPct val="45000"/>
              <a:buFont typeface="StarSymbol"/>
              <a:buChar char="●"/>
              <a:defRPr lang="el-GR" sz="2000" b="0" i="0" u="none" strike="noStrike" kern="1200" spc="0">
                <a:ln>
                  <a:noFill/>
                </a:ln>
                <a:solidFill>
                  <a:srgbClr val="000000"/>
                </a:solidFill>
                <a:latin typeface="Garamond"/>
                <a:ea typeface="Microsoft YaHei" pitchFamily="2"/>
                <a:cs typeface="Mangal" pitchFamily="2"/>
              </a:defRPr>
            </a:lvl9pPr>
          </a:lstStyle>
          <a:p>
            <a:pPr marL="0" lvl="0" indent="0">
              <a:spcBef>
                <a:spcPts val="360"/>
              </a:spcBef>
              <a:buFont typeface="Wingdings"/>
              <a:buChar char="v"/>
            </a:pPr>
            <a:r>
              <a:rPr lang="en-US">
                <a:latin typeface="Garamond" pitchFamily="18"/>
              </a:rPr>
              <a:t>What big zits you have!</a:t>
            </a:r>
          </a:p>
        </p:txBody>
      </p:sp>
      <p:sp>
        <p:nvSpPr>
          <p:cNvPr id="4" name="Content Placeholder 3"/>
          <p:cNvSpPr txBox="1">
            <a:spLocks noGrp="1"/>
          </p:cNvSpPr>
          <p:nvPr>
            <p:ph type="body" idx="4294967295"/>
          </p:nvPr>
        </p:nvSpPr>
        <p:spPr>
          <a:xfrm>
            <a:off x="1371599" y="1676519"/>
            <a:ext cx="3276359" cy="3504959"/>
          </a:xfrm>
        </p:spPr>
        <p:txBody>
          <a:bodyPr/>
          <a:lstStyle>
            <a:defPPr marL="432000" lvl="0" indent="-324000" algn="l" hangingPunct="1">
              <a:lnSpc>
                <a:spcPct val="150000"/>
              </a:lnSpc>
              <a:spcBef>
                <a:spcPts val="0"/>
              </a:spcBef>
              <a:spcAft>
                <a:spcPts val="1417"/>
              </a:spcAft>
              <a:buSzPct val="45000"/>
              <a:buFont typeface="StarSymbol"/>
              <a:buNone/>
              <a:defRPr lang="el-GR" sz="1800" b="0" i="0" u="none" strike="noStrike" kern="1200" spc="0">
                <a:ln>
                  <a:noFill/>
                </a:ln>
                <a:solidFill>
                  <a:srgbClr val="000000"/>
                </a:solidFill>
                <a:latin typeface="Garamond"/>
                <a:ea typeface="Microsoft YaHei" pitchFamily="2"/>
                <a:cs typeface="Mangal" pitchFamily="2"/>
              </a:defRPr>
            </a:defPPr>
            <a:lvl1pPr marL="432000" lvl="0" indent="-324000" algn="l" hangingPunct="1">
              <a:lnSpc>
                <a:spcPct val="150000"/>
              </a:lnSpc>
              <a:spcBef>
                <a:spcPts val="0"/>
              </a:spcBef>
              <a:spcAft>
                <a:spcPts val="1417"/>
              </a:spcAft>
              <a:buSzPct val="45000"/>
              <a:buFont typeface="StarSymbol"/>
              <a:buChar char="●"/>
              <a:defRPr lang="el-GR" sz="1800" b="0" i="0" u="none" strike="noStrike" kern="1200" spc="0">
                <a:ln>
                  <a:noFill/>
                </a:ln>
                <a:solidFill>
                  <a:srgbClr val="000000"/>
                </a:solidFill>
                <a:latin typeface="Garamond"/>
                <a:ea typeface="Microsoft YaHei" pitchFamily="2"/>
                <a:cs typeface="Mangal" pitchFamily="2"/>
              </a:defRPr>
            </a:lvl1pPr>
            <a:lvl2pPr marL="864000" lvl="1" indent="-324000" algn="l" hangingPunct="1">
              <a:lnSpc>
                <a:spcPct val="150000"/>
              </a:lnSpc>
              <a:spcBef>
                <a:spcPts val="0"/>
              </a:spcBef>
              <a:spcAft>
                <a:spcPts val="1134"/>
              </a:spcAft>
              <a:buSzPct val="45000"/>
              <a:buFont typeface="StarSymbol"/>
              <a:buChar char="●"/>
              <a:defRPr lang="el-GR" sz="1400" b="0" i="0" u="none" strike="noStrike" kern="1200" spc="0">
                <a:ln>
                  <a:noFill/>
                </a:ln>
                <a:solidFill>
                  <a:srgbClr val="000000"/>
                </a:solidFill>
                <a:latin typeface="Garamond"/>
                <a:ea typeface="Microsoft YaHei" pitchFamily="2"/>
                <a:cs typeface="Mangal" pitchFamily="2"/>
              </a:defRPr>
            </a:lvl2pPr>
            <a:lvl3pPr marL="1295999" lvl="2" indent="-288000" algn="l" hangingPunct="1">
              <a:lnSpc>
                <a:spcPct val="150000"/>
              </a:lnSpc>
              <a:spcBef>
                <a:spcPts val="0"/>
              </a:spcBef>
              <a:spcAft>
                <a:spcPts val="850"/>
              </a:spcAft>
              <a:buSzPct val="75000"/>
              <a:buFont typeface="StarSymbol"/>
              <a:buChar char="–"/>
              <a:defRPr lang="el-GR" sz="1400" b="0" i="0" u="none" strike="noStrike" kern="1200" spc="0">
                <a:ln>
                  <a:noFill/>
                </a:ln>
                <a:solidFill>
                  <a:srgbClr val="000000"/>
                </a:solidFill>
                <a:latin typeface="Garamond"/>
                <a:ea typeface="Microsoft YaHei" pitchFamily="2"/>
                <a:cs typeface="Mangal" pitchFamily="2"/>
              </a:defRPr>
            </a:lvl3pPr>
            <a:lvl4pPr marL="1728000" lvl="3" indent="-216000" algn="l" hangingPunct="1">
              <a:lnSpc>
                <a:spcPct val="150000"/>
              </a:lnSpc>
              <a:spcBef>
                <a:spcPts val="0"/>
              </a:spcBef>
              <a:spcAft>
                <a:spcPts val="567"/>
              </a:spcAft>
              <a:buSzPct val="45000"/>
              <a:buFont typeface="StarSymbol"/>
              <a:buChar char="●"/>
              <a:defRPr lang="el-GR" sz="1400" b="0" i="0" u="none" strike="noStrike" kern="1200" spc="0">
                <a:ln>
                  <a:noFill/>
                </a:ln>
                <a:solidFill>
                  <a:srgbClr val="000000"/>
                </a:solidFill>
                <a:latin typeface="Garamond"/>
                <a:ea typeface="Microsoft YaHei" pitchFamily="2"/>
                <a:cs typeface="Mangal" pitchFamily="2"/>
              </a:defRPr>
            </a:lvl4pPr>
            <a:lvl5pPr marL="2160000" lvl="4" indent="-216000" algn="l" hangingPunct="1">
              <a:lnSpc>
                <a:spcPct val="150000"/>
              </a:lnSpc>
              <a:spcBef>
                <a:spcPts val="0"/>
              </a:spcBef>
              <a:spcAft>
                <a:spcPts val="283"/>
              </a:spcAft>
              <a:buSzPct val="75000"/>
              <a:buFont typeface="StarSymbol"/>
              <a:buChar char="–"/>
              <a:defRPr lang="el-GR" sz="2000" b="0" i="0" u="none" strike="noStrike" kern="1200" spc="0">
                <a:ln>
                  <a:noFill/>
                </a:ln>
                <a:solidFill>
                  <a:srgbClr val="000000"/>
                </a:solidFill>
                <a:latin typeface="Garamond"/>
                <a:ea typeface="Microsoft YaHei" pitchFamily="2"/>
                <a:cs typeface="Mangal" pitchFamily="2"/>
              </a:defRPr>
            </a:lvl5pPr>
            <a:lvl6pPr marL="2592000" lvl="5" indent="-216000" algn="l" hangingPunct="1">
              <a:lnSpc>
                <a:spcPct val="150000"/>
              </a:lnSpc>
              <a:spcBef>
                <a:spcPts val="0"/>
              </a:spcBef>
              <a:spcAft>
                <a:spcPts val="283"/>
              </a:spcAft>
              <a:buSzPct val="45000"/>
              <a:buFont typeface="StarSymbol"/>
              <a:buChar char="●"/>
              <a:defRPr lang="el-GR" sz="2000" b="0" i="0" u="none" strike="noStrike" kern="1200" spc="0">
                <a:ln>
                  <a:noFill/>
                </a:ln>
                <a:solidFill>
                  <a:srgbClr val="000000"/>
                </a:solidFill>
                <a:latin typeface="Garamond"/>
                <a:ea typeface="Microsoft YaHei" pitchFamily="2"/>
                <a:cs typeface="Mangal" pitchFamily="2"/>
              </a:defRPr>
            </a:lvl6pPr>
            <a:lvl7pPr marL="3024000" lvl="6" indent="-216000" algn="l" hangingPunct="1">
              <a:lnSpc>
                <a:spcPct val="150000"/>
              </a:lnSpc>
              <a:spcBef>
                <a:spcPts val="0"/>
              </a:spcBef>
              <a:spcAft>
                <a:spcPts val="283"/>
              </a:spcAft>
              <a:buSzPct val="45000"/>
              <a:buFont typeface="StarSymbol"/>
              <a:buChar char="●"/>
              <a:defRPr lang="el-GR" sz="2000" b="0" i="0" u="none" strike="noStrike" kern="1200" spc="0">
                <a:ln>
                  <a:noFill/>
                </a:ln>
                <a:solidFill>
                  <a:srgbClr val="000000"/>
                </a:solidFill>
                <a:latin typeface="Garamond"/>
                <a:ea typeface="Microsoft YaHei" pitchFamily="2"/>
                <a:cs typeface="Mangal" pitchFamily="2"/>
              </a:defRPr>
            </a:lvl7pPr>
            <a:lvl8pPr marL="3456000" lvl="7" indent="-216000" algn="l" hangingPunct="1">
              <a:lnSpc>
                <a:spcPct val="150000"/>
              </a:lnSpc>
              <a:spcBef>
                <a:spcPts val="0"/>
              </a:spcBef>
              <a:spcAft>
                <a:spcPts val="283"/>
              </a:spcAft>
              <a:buSzPct val="45000"/>
              <a:buFont typeface="StarSymbol"/>
              <a:buChar char="●"/>
              <a:defRPr lang="el-GR" sz="2000" b="0" i="0" u="none" strike="noStrike" kern="1200" spc="0">
                <a:ln>
                  <a:noFill/>
                </a:ln>
                <a:solidFill>
                  <a:srgbClr val="000000"/>
                </a:solidFill>
                <a:latin typeface="Garamond"/>
                <a:ea typeface="Microsoft YaHei" pitchFamily="2"/>
                <a:cs typeface="Mangal" pitchFamily="2"/>
              </a:defRPr>
            </a:lvl8pPr>
            <a:lvl9pPr marL="3887999" lvl="8" indent="-216000" algn="l" hangingPunct="1">
              <a:lnSpc>
                <a:spcPct val="150000"/>
              </a:lnSpc>
              <a:spcBef>
                <a:spcPts val="0"/>
              </a:spcBef>
              <a:spcAft>
                <a:spcPts val="283"/>
              </a:spcAft>
              <a:buSzPct val="45000"/>
              <a:buFont typeface="StarSymbol"/>
              <a:buChar char="●"/>
              <a:defRPr lang="el-GR" sz="2000" b="0" i="0" u="none" strike="noStrike" kern="1200" spc="0">
                <a:ln>
                  <a:noFill/>
                </a:ln>
                <a:solidFill>
                  <a:srgbClr val="000000"/>
                </a:solidFill>
                <a:latin typeface="Garamond"/>
                <a:ea typeface="Microsoft YaHei" pitchFamily="2"/>
                <a:cs typeface="Mangal" pitchFamily="2"/>
              </a:defRPr>
            </a:lvl9pPr>
          </a:lstStyle>
          <a:p>
            <a:pPr marL="0" lvl="0" indent="0">
              <a:spcBef>
                <a:spcPts val="360"/>
              </a:spcBef>
              <a:buNone/>
            </a:pPr>
            <a:r>
              <a:rPr lang="el-GR">
                <a:latin typeface="Garamond" pitchFamily="18"/>
              </a:rPr>
              <a:t>              </a:t>
            </a:r>
          </a:p>
        </p:txBody>
      </p:sp>
      <p:pic>
        <p:nvPicPr>
          <p:cNvPr id="5" name="Picture 4"/>
          <p:cNvPicPr>
            <a:picLocks noChangeAspect="1"/>
          </p:cNvPicPr>
          <p:nvPr/>
        </p:nvPicPr>
        <p:blipFill>
          <a:blip r:embed="rId3">
            <a:lum/>
            <a:alphaModFix/>
          </a:blip>
          <a:srcRect/>
          <a:stretch>
            <a:fillRect/>
          </a:stretch>
        </p:blipFill>
        <p:spPr>
          <a:xfrm>
            <a:off x="1423799" y="1844999"/>
            <a:ext cx="2643480" cy="3240000"/>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Class="entr"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name="narrator">
    <p:spTree>
      <p:nvGrpSpPr>
        <p:cNvPr id="1" name=""/>
        <p:cNvGrpSpPr/>
        <p:nvPr/>
      </p:nvGrpSpPr>
      <p:grpSpPr>
        <a:xfrm>
          <a:off x="0" y="0"/>
          <a:ext cx="0" cy="0"/>
          <a:chOff x="0" y="0"/>
          <a:chExt cx="0" cy="0"/>
        </a:xfrm>
      </p:grpSpPr>
      <p:sp>
        <p:nvSpPr>
          <p:cNvPr id="2" name="Title 1"/>
          <p:cNvSpPr txBox="1">
            <a:spLocks noGrp="1"/>
          </p:cNvSpPr>
          <p:nvPr>
            <p:ph type="title" idx="4294967295"/>
          </p:nvPr>
        </p:nvSpPr>
        <p:spPr>
          <a:xfrm>
            <a:off x="5100840" y="1020959"/>
            <a:ext cx="2819160" cy="599040"/>
          </a:xfrm>
        </p:spPr>
        <p:txBody>
          <a:bodyPr anchor="t"/>
          <a:lstStyle>
            <a:defPPr lvl="0">
              <a:buSzPct val="45000"/>
              <a:buFont typeface="StarSymbol"/>
              <a:buNone/>
            </a:defPPr>
            <a:lvl1pPr lvl="0">
              <a:buSzPct val="45000"/>
              <a:buFont typeface="StarSymbol"/>
              <a:buChar char="●"/>
            </a:lvl1pPr>
            <a:lvl2pPr lvl="1">
              <a:buSzPct val="45000"/>
              <a:buFont typeface="StarSymbol"/>
              <a:buChar char="●"/>
            </a:lvl2pPr>
            <a:lvl3pPr lvl="2">
              <a:buSzPct val="45000"/>
              <a:buFont typeface="StarSymbol"/>
              <a:buChar char="●"/>
            </a:lvl3pPr>
            <a:lvl4pPr lvl="3">
              <a:buSzPct val="45000"/>
              <a:buFont typeface="StarSymbol"/>
              <a:buChar char="●"/>
            </a:lvl4pPr>
            <a:lvl5pPr lvl="4">
              <a:buSzPct val="45000"/>
              <a:buFont typeface="StarSymbol"/>
              <a:buChar char="●"/>
            </a:lvl5pPr>
            <a:lvl6pPr lvl="5">
              <a:buSzPct val="45000"/>
              <a:buFont typeface="StarSymbol"/>
              <a:buChar char="●"/>
            </a:lvl6pPr>
            <a:lvl7pPr lvl="6">
              <a:buSzPct val="45000"/>
              <a:buFont typeface="StarSymbol"/>
              <a:buChar char="●"/>
            </a:lvl7pPr>
            <a:lvl8pPr lvl="7">
              <a:buSzPct val="45000"/>
              <a:buFont typeface="StarSymbol"/>
              <a:buChar char="●"/>
            </a:lvl8pPr>
            <a:lvl9pPr lvl="8">
              <a:buSzPct val="45000"/>
              <a:buFont typeface="StarSymbol"/>
              <a:buChar char="●"/>
            </a:lvl9pPr>
          </a:lstStyle>
          <a:p>
            <a:pPr lvl="0">
              <a:buNone/>
            </a:pPr>
            <a:r>
              <a:rPr lang="el-GR" sz="3600" b="0">
                <a:solidFill>
                  <a:srgbClr val="FF0000"/>
                </a:solidFill>
              </a:rPr>
              <a:t>narrator</a:t>
            </a:r>
          </a:p>
        </p:txBody>
      </p:sp>
      <p:sp>
        <p:nvSpPr>
          <p:cNvPr id="3" name="Text Placeholder 2"/>
          <p:cNvSpPr txBox="1">
            <a:spLocks noGrp="1"/>
          </p:cNvSpPr>
          <p:nvPr>
            <p:ph type="body" idx="4294967295"/>
          </p:nvPr>
        </p:nvSpPr>
        <p:spPr>
          <a:xfrm>
            <a:off x="5040000" y="1556999"/>
            <a:ext cx="2880000" cy="4023000"/>
          </a:xfrm>
        </p:spPr>
        <p:txBody>
          <a:bodyPr/>
          <a:lstStyle>
            <a:defPPr marL="432000" lvl="0" indent="-324000" algn="l" hangingPunct="1">
              <a:lnSpc>
                <a:spcPct val="150000"/>
              </a:lnSpc>
              <a:spcBef>
                <a:spcPts val="0"/>
              </a:spcBef>
              <a:spcAft>
                <a:spcPts val="1417"/>
              </a:spcAft>
              <a:buSzPct val="45000"/>
              <a:buFont typeface="StarSymbol"/>
              <a:buNone/>
              <a:defRPr lang="el-GR" sz="1800" b="0" i="0" u="none" strike="noStrike" kern="1200" spc="0">
                <a:ln>
                  <a:noFill/>
                </a:ln>
                <a:solidFill>
                  <a:srgbClr val="000000"/>
                </a:solidFill>
                <a:latin typeface="Garamond"/>
                <a:ea typeface="Microsoft YaHei" pitchFamily="2"/>
                <a:cs typeface="Mangal" pitchFamily="2"/>
              </a:defRPr>
            </a:defPPr>
            <a:lvl1pPr marL="432000" lvl="0" indent="-324000" algn="l" hangingPunct="1">
              <a:lnSpc>
                <a:spcPct val="150000"/>
              </a:lnSpc>
              <a:spcBef>
                <a:spcPts val="0"/>
              </a:spcBef>
              <a:spcAft>
                <a:spcPts val="1417"/>
              </a:spcAft>
              <a:buSzPct val="45000"/>
              <a:buFont typeface="StarSymbol"/>
              <a:buChar char="●"/>
              <a:defRPr lang="el-GR" sz="1800" b="0" i="0" u="none" strike="noStrike" kern="1200" spc="0">
                <a:ln>
                  <a:noFill/>
                </a:ln>
                <a:solidFill>
                  <a:srgbClr val="000000"/>
                </a:solidFill>
                <a:latin typeface="Garamond"/>
                <a:ea typeface="Microsoft YaHei" pitchFamily="2"/>
                <a:cs typeface="Mangal" pitchFamily="2"/>
              </a:defRPr>
            </a:lvl1pPr>
            <a:lvl2pPr marL="864000" lvl="1" indent="-324000" algn="l" hangingPunct="1">
              <a:lnSpc>
                <a:spcPct val="150000"/>
              </a:lnSpc>
              <a:spcBef>
                <a:spcPts val="0"/>
              </a:spcBef>
              <a:spcAft>
                <a:spcPts val="1134"/>
              </a:spcAft>
              <a:buSzPct val="45000"/>
              <a:buFont typeface="StarSymbol"/>
              <a:buChar char="●"/>
              <a:defRPr lang="el-GR" sz="1400" b="0" i="0" u="none" strike="noStrike" kern="1200" spc="0">
                <a:ln>
                  <a:noFill/>
                </a:ln>
                <a:solidFill>
                  <a:srgbClr val="000000"/>
                </a:solidFill>
                <a:latin typeface="Garamond"/>
                <a:ea typeface="Microsoft YaHei" pitchFamily="2"/>
                <a:cs typeface="Mangal" pitchFamily="2"/>
              </a:defRPr>
            </a:lvl2pPr>
            <a:lvl3pPr marL="1295999" lvl="2" indent="-288000" algn="l" hangingPunct="1">
              <a:lnSpc>
                <a:spcPct val="150000"/>
              </a:lnSpc>
              <a:spcBef>
                <a:spcPts val="0"/>
              </a:spcBef>
              <a:spcAft>
                <a:spcPts val="850"/>
              </a:spcAft>
              <a:buSzPct val="75000"/>
              <a:buFont typeface="StarSymbol"/>
              <a:buChar char="–"/>
              <a:defRPr lang="el-GR" sz="1400" b="0" i="0" u="none" strike="noStrike" kern="1200" spc="0">
                <a:ln>
                  <a:noFill/>
                </a:ln>
                <a:solidFill>
                  <a:srgbClr val="000000"/>
                </a:solidFill>
                <a:latin typeface="Garamond"/>
                <a:ea typeface="Microsoft YaHei" pitchFamily="2"/>
                <a:cs typeface="Mangal" pitchFamily="2"/>
              </a:defRPr>
            </a:lvl3pPr>
            <a:lvl4pPr marL="1728000" lvl="3" indent="-216000" algn="l" hangingPunct="1">
              <a:lnSpc>
                <a:spcPct val="150000"/>
              </a:lnSpc>
              <a:spcBef>
                <a:spcPts val="0"/>
              </a:spcBef>
              <a:spcAft>
                <a:spcPts val="567"/>
              </a:spcAft>
              <a:buSzPct val="45000"/>
              <a:buFont typeface="StarSymbol"/>
              <a:buChar char="●"/>
              <a:defRPr lang="el-GR" sz="1400" b="0" i="0" u="none" strike="noStrike" kern="1200" spc="0">
                <a:ln>
                  <a:noFill/>
                </a:ln>
                <a:solidFill>
                  <a:srgbClr val="000000"/>
                </a:solidFill>
                <a:latin typeface="Garamond"/>
                <a:ea typeface="Microsoft YaHei" pitchFamily="2"/>
                <a:cs typeface="Mangal" pitchFamily="2"/>
              </a:defRPr>
            </a:lvl4pPr>
            <a:lvl5pPr marL="2160000" lvl="4" indent="-216000" algn="l" hangingPunct="1">
              <a:lnSpc>
                <a:spcPct val="150000"/>
              </a:lnSpc>
              <a:spcBef>
                <a:spcPts val="0"/>
              </a:spcBef>
              <a:spcAft>
                <a:spcPts val="283"/>
              </a:spcAft>
              <a:buSzPct val="75000"/>
              <a:buFont typeface="StarSymbol"/>
              <a:buChar char="–"/>
              <a:defRPr lang="el-GR" sz="2000" b="0" i="0" u="none" strike="noStrike" kern="1200" spc="0">
                <a:ln>
                  <a:noFill/>
                </a:ln>
                <a:solidFill>
                  <a:srgbClr val="000000"/>
                </a:solidFill>
                <a:latin typeface="Garamond"/>
                <a:ea typeface="Microsoft YaHei" pitchFamily="2"/>
                <a:cs typeface="Mangal" pitchFamily="2"/>
              </a:defRPr>
            </a:lvl5pPr>
            <a:lvl6pPr marL="2592000" lvl="5" indent="-216000" algn="l" hangingPunct="1">
              <a:lnSpc>
                <a:spcPct val="150000"/>
              </a:lnSpc>
              <a:spcBef>
                <a:spcPts val="0"/>
              </a:spcBef>
              <a:spcAft>
                <a:spcPts val="283"/>
              </a:spcAft>
              <a:buSzPct val="45000"/>
              <a:buFont typeface="StarSymbol"/>
              <a:buChar char="●"/>
              <a:defRPr lang="el-GR" sz="2000" b="0" i="0" u="none" strike="noStrike" kern="1200" spc="0">
                <a:ln>
                  <a:noFill/>
                </a:ln>
                <a:solidFill>
                  <a:srgbClr val="000000"/>
                </a:solidFill>
                <a:latin typeface="Garamond"/>
                <a:ea typeface="Microsoft YaHei" pitchFamily="2"/>
                <a:cs typeface="Mangal" pitchFamily="2"/>
              </a:defRPr>
            </a:lvl6pPr>
            <a:lvl7pPr marL="3024000" lvl="6" indent="-216000" algn="l" hangingPunct="1">
              <a:lnSpc>
                <a:spcPct val="150000"/>
              </a:lnSpc>
              <a:spcBef>
                <a:spcPts val="0"/>
              </a:spcBef>
              <a:spcAft>
                <a:spcPts val="283"/>
              </a:spcAft>
              <a:buSzPct val="45000"/>
              <a:buFont typeface="StarSymbol"/>
              <a:buChar char="●"/>
              <a:defRPr lang="el-GR" sz="2000" b="0" i="0" u="none" strike="noStrike" kern="1200" spc="0">
                <a:ln>
                  <a:noFill/>
                </a:ln>
                <a:solidFill>
                  <a:srgbClr val="000000"/>
                </a:solidFill>
                <a:latin typeface="Garamond"/>
                <a:ea typeface="Microsoft YaHei" pitchFamily="2"/>
                <a:cs typeface="Mangal" pitchFamily="2"/>
              </a:defRPr>
            </a:lvl7pPr>
            <a:lvl8pPr marL="3456000" lvl="7" indent="-216000" algn="l" hangingPunct="1">
              <a:lnSpc>
                <a:spcPct val="150000"/>
              </a:lnSpc>
              <a:spcBef>
                <a:spcPts val="0"/>
              </a:spcBef>
              <a:spcAft>
                <a:spcPts val="283"/>
              </a:spcAft>
              <a:buSzPct val="45000"/>
              <a:buFont typeface="StarSymbol"/>
              <a:buChar char="●"/>
              <a:defRPr lang="el-GR" sz="2000" b="0" i="0" u="none" strike="noStrike" kern="1200" spc="0">
                <a:ln>
                  <a:noFill/>
                </a:ln>
                <a:solidFill>
                  <a:srgbClr val="000000"/>
                </a:solidFill>
                <a:latin typeface="Garamond"/>
                <a:ea typeface="Microsoft YaHei" pitchFamily="2"/>
                <a:cs typeface="Mangal" pitchFamily="2"/>
              </a:defRPr>
            </a:lvl8pPr>
            <a:lvl9pPr marL="3887999" lvl="8" indent="-216000" algn="l" hangingPunct="1">
              <a:lnSpc>
                <a:spcPct val="150000"/>
              </a:lnSpc>
              <a:spcBef>
                <a:spcPts val="0"/>
              </a:spcBef>
              <a:spcAft>
                <a:spcPts val="283"/>
              </a:spcAft>
              <a:buSzPct val="45000"/>
              <a:buFont typeface="StarSymbol"/>
              <a:buChar char="●"/>
              <a:defRPr lang="el-GR" sz="2000" b="0" i="0" u="none" strike="noStrike" kern="1200" spc="0">
                <a:ln>
                  <a:noFill/>
                </a:ln>
                <a:solidFill>
                  <a:srgbClr val="000000"/>
                </a:solidFill>
                <a:latin typeface="Garamond"/>
                <a:ea typeface="Microsoft YaHei" pitchFamily="2"/>
                <a:cs typeface="Mangal" pitchFamily="2"/>
              </a:defRPr>
            </a:lvl9pPr>
          </a:lstStyle>
          <a:p>
            <a:pPr marL="0" lvl="0" indent="0">
              <a:spcBef>
                <a:spcPts val="360"/>
              </a:spcBef>
              <a:buFont typeface="Wingdings"/>
              <a:buChar char="v"/>
            </a:pPr>
            <a:r>
              <a:rPr lang="en-US" sz="1200">
                <a:latin typeface="Garamond" pitchFamily="18"/>
              </a:rPr>
              <a:t>Well, the Big Bad Robot dragon  was very sensitive about his zits.</a:t>
            </a:r>
          </a:p>
          <a:p>
            <a:pPr marL="0" lvl="0" indent="0">
              <a:spcBef>
                <a:spcPts val="360"/>
              </a:spcBef>
              <a:buFont typeface="Wingdings"/>
              <a:buChar char="v"/>
            </a:pPr>
            <a:r>
              <a:rPr lang="en-US" sz="1200">
                <a:latin typeface="Garamond" pitchFamily="18"/>
              </a:rPr>
              <a:t>This made him really angry and he decided to eat Little Black Riding Hood . She screamed and ran to</a:t>
            </a:r>
          </a:p>
          <a:p>
            <a:pPr marL="0" lvl="0" indent="0">
              <a:spcBef>
                <a:spcPts val="360"/>
              </a:spcBef>
              <a:buFont typeface="Wingdings"/>
              <a:buChar char="v"/>
            </a:pPr>
            <a:r>
              <a:rPr lang="en-US" sz="1200">
                <a:latin typeface="Garamond" pitchFamily="18"/>
              </a:rPr>
              <a:t> Los angeles. There she met a big, strong  toilet cleaner. The toilet cleaner captured the Big Bad  Robot Dragon and took him to prison .Little Black Riding Hood found Granny in the bathroom and they all had souvlakia for dinner. They all  lived happily ever after , except the Big Bad Robot Dragon who spent 999 years in prison!</a:t>
            </a:r>
          </a:p>
        </p:txBody>
      </p:sp>
      <p:pic>
        <p:nvPicPr>
          <p:cNvPr id="4" name="Picture 2"/>
          <p:cNvPicPr>
            <a:picLocks noChangeAspect="1"/>
          </p:cNvPicPr>
          <p:nvPr/>
        </p:nvPicPr>
        <p:blipFill>
          <a:blip r:embed="rId3">
            <a:lum/>
            <a:alphaModFix/>
          </a:blip>
          <a:srcRect/>
          <a:stretch>
            <a:fillRect/>
          </a:stretch>
        </p:blipFill>
        <p:spPr>
          <a:xfrm>
            <a:off x="1043639" y="1680119"/>
            <a:ext cx="3924000" cy="3548520"/>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Class="entr"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Class="entr"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5" presetClass="entr"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anim calcmode="lin" valueType="num">
                                      <p:cBhvr>
                                        <p:cTn id="1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Προεπιλογή">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Προεπιλογή 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297</Words>
  <Application>Microsoft Office PowerPoint</Application>
  <PresentationFormat>Προβολή στην οθόνη (4:3)</PresentationFormat>
  <Paragraphs>40</Paragraphs>
  <Slides>9</Slides>
  <Notes>9</Notes>
  <HiddenSlides>0</HiddenSlides>
  <MMClips>0</MMClips>
  <ScaleCrop>false</ScaleCrop>
  <HeadingPairs>
    <vt:vector size="4" baseType="variant">
      <vt:variant>
        <vt:lpstr>Θέμα</vt:lpstr>
      </vt:variant>
      <vt:variant>
        <vt:i4>2</vt:i4>
      </vt:variant>
      <vt:variant>
        <vt:lpstr>Τίτλοι διαφανειών</vt:lpstr>
      </vt:variant>
      <vt:variant>
        <vt:i4>9</vt:i4>
      </vt:variant>
    </vt:vector>
  </HeadingPairs>
  <TitlesOfParts>
    <vt:vector size="11" baseType="lpstr">
      <vt:lpstr>Προεπιλογή</vt:lpstr>
      <vt:lpstr>Προεπιλογή 1</vt:lpstr>
      <vt:lpstr>LITTLE BLACK RIDING HOOD</vt:lpstr>
      <vt:lpstr>NARRATOR</vt:lpstr>
      <vt:lpstr>singing</vt:lpstr>
      <vt:lpstr>narrator</vt:lpstr>
      <vt:lpstr>BIG BAD</vt:lpstr>
      <vt:lpstr>narrator</vt:lpstr>
      <vt:lpstr>narrator</vt:lpstr>
      <vt:lpstr>Riding hood</vt:lpstr>
      <vt:lpstr>narrator</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LITTLE BLACK RIDING HOOD</dc:title>
  <dc:creator>Georgia Makrogiorgou</dc:creator>
  <cp:lastModifiedBy>Georgia Makrogiorgou</cp:lastModifiedBy>
  <cp:revision>1</cp:revision>
  <dcterms:modified xsi:type="dcterms:W3CDTF">2016-02-17T17:15:21Z</dcterms:modified>
</cp:coreProperties>
</file>